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05" r:id="rId2"/>
    <p:sldId id="375" r:id="rId3"/>
    <p:sldId id="259" r:id="rId4"/>
    <p:sldId id="269" r:id="rId5"/>
    <p:sldId id="391" r:id="rId6"/>
    <p:sldId id="274" r:id="rId7"/>
    <p:sldId id="275" r:id="rId8"/>
    <p:sldId id="381" r:id="rId9"/>
    <p:sldId id="380" r:id="rId10"/>
    <p:sldId id="402" r:id="rId11"/>
    <p:sldId id="272" r:id="rId12"/>
    <p:sldId id="271" r:id="rId13"/>
    <p:sldId id="337" r:id="rId14"/>
    <p:sldId id="338" r:id="rId15"/>
    <p:sldId id="270" r:id="rId16"/>
    <p:sldId id="277" r:id="rId17"/>
    <p:sldId id="278" r:id="rId18"/>
    <p:sldId id="330" r:id="rId19"/>
    <p:sldId id="285" r:id="rId20"/>
    <p:sldId id="288" r:id="rId21"/>
    <p:sldId id="295" r:id="rId22"/>
    <p:sldId id="289" r:id="rId23"/>
    <p:sldId id="290" r:id="rId24"/>
    <p:sldId id="299" r:id="rId25"/>
    <p:sldId id="331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73" autoAdjust="0"/>
  </p:normalViewPr>
  <p:slideViewPr>
    <p:cSldViewPr>
      <p:cViewPr varScale="1">
        <p:scale>
          <a:sx n="104" d="100"/>
          <a:sy n="104" d="100"/>
        </p:scale>
        <p:origin x="-11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9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05865-40C0-450A-8A20-107094F3FE2A}" type="datetimeFigureOut">
              <a:rPr lang="nl-NL" smtClean="0"/>
              <a:pPr/>
              <a:t>15-1-2015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5A942-9727-4FA5-9021-EA5CAFAA9BD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87B0F-F290-4427-B808-A78893CA1C73}" type="datetimeFigureOut">
              <a:rPr lang="nl-NL" smtClean="0"/>
              <a:pPr/>
              <a:t>15-1-2015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729B8-E3F8-4928-B158-F05C0EAFFB2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52D6-8B5F-45AE-BDD9-D348BEA652F6}" type="datetimeFigureOut">
              <a:rPr lang="nl-NL" smtClean="0"/>
              <a:pPr/>
              <a:t>15-1-2015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4B54-415B-49C0-8E31-7EC0281368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52D6-8B5F-45AE-BDD9-D348BEA652F6}" type="datetimeFigureOut">
              <a:rPr lang="nl-NL" smtClean="0"/>
              <a:pPr/>
              <a:t>15-1-2015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4B54-415B-49C0-8E31-7EC0281368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52D6-8B5F-45AE-BDD9-D348BEA652F6}" type="datetimeFigureOut">
              <a:rPr lang="nl-NL" smtClean="0"/>
              <a:pPr/>
              <a:t>15-1-2015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4B54-415B-49C0-8E31-7EC0281368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52D6-8B5F-45AE-BDD9-D348BEA652F6}" type="datetimeFigureOut">
              <a:rPr lang="nl-NL" smtClean="0"/>
              <a:pPr/>
              <a:t>15-1-2015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4B54-415B-49C0-8E31-7EC0281368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52D6-8B5F-45AE-BDD9-D348BEA652F6}" type="datetimeFigureOut">
              <a:rPr lang="nl-NL" smtClean="0"/>
              <a:pPr/>
              <a:t>15-1-2015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4B54-415B-49C0-8E31-7EC0281368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52D6-8B5F-45AE-BDD9-D348BEA652F6}" type="datetimeFigureOut">
              <a:rPr lang="nl-NL" smtClean="0"/>
              <a:pPr/>
              <a:t>15-1-2015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4B54-415B-49C0-8E31-7EC0281368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52D6-8B5F-45AE-BDD9-D348BEA652F6}" type="datetimeFigureOut">
              <a:rPr lang="nl-NL" smtClean="0"/>
              <a:pPr/>
              <a:t>15-1-2015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4B54-415B-49C0-8E31-7EC0281368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52D6-8B5F-45AE-BDD9-D348BEA652F6}" type="datetimeFigureOut">
              <a:rPr lang="nl-NL" smtClean="0"/>
              <a:pPr/>
              <a:t>15-1-2015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4B54-415B-49C0-8E31-7EC0281368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52D6-8B5F-45AE-BDD9-D348BEA652F6}" type="datetimeFigureOut">
              <a:rPr lang="nl-NL" smtClean="0"/>
              <a:pPr/>
              <a:t>15-1-2015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4B54-415B-49C0-8E31-7EC0281368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52D6-8B5F-45AE-BDD9-D348BEA652F6}" type="datetimeFigureOut">
              <a:rPr lang="nl-NL" smtClean="0"/>
              <a:pPr/>
              <a:t>15-1-2015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4B54-415B-49C0-8E31-7EC0281368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52D6-8B5F-45AE-BDD9-D348BEA652F6}" type="datetimeFigureOut">
              <a:rPr lang="nl-NL" smtClean="0"/>
              <a:pPr/>
              <a:t>15-1-2015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4B54-415B-49C0-8E31-7EC0281368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E52D6-8B5F-45AE-BDD9-D348BEA652F6}" type="datetimeFigureOut">
              <a:rPr lang="nl-NL" smtClean="0"/>
              <a:pPr/>
              <a:t>15-1-2015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74B54-415B-49C0-8E31-7EC0281368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rct=j&amp;q=&amp;esrc=s&amp;frm=1&amp;source=images&amp;cd=&amp;cad=rja&amp;docid=y72ge-kVuOA7MM&amp;tbnid=AFVdEg1BLjt_PM:&amp;ved=0CAUQjRw&amp;url=http://www.seton-signalering.nl/veiligheidssignalering-landbouwvoertuigen-tuinmachines-veiligheidssignalering-landbouwvoertuigen-tuinmachines.html&amp;ei=XsEVU_GnI4LftAbYsYGwBg&amp;bvm=bv.62286460,d.bGE&amp;psig=AFQjCNHW2Nq3uJuQ_zhx77kLVHCD54Ec5A&amp;ust=1394021025951913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nl/url?sa=i&amp;rct=j&amp;q=&amp;esrc=s&amp;frm=1&amp;source=images&amp;cd=&amp;cad=rja&amp;docid=Vxa3L6jniK7BcM&amp;tbnid=oH6sMn9sk4DhoM:&amp;ved=0CAUQjRw&amp;url=http://www.biermans.nl/product/147861/1642753&amp;ei=MMEVU4CXHsqRtAbA4YDQAw&amp;bvm=bv.62286460,d.bGE&amp;psig=AFQjCNHW2Nq3uJuQ_zhx77kLVHCD54Ec5A&amp;ust=139402102595191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nl/url?sa=i&amp;rct=j&amp;q=&amp;esrc=s&amp;frm=1&amp;source=images&amp;cd=&amp;cad=rja&amp;uact=8&amp;docid=E3_MDPjIe8hdcM&amp;tbnid=MV9QTJD2694bOM:&amp;ved=0CAUQjRw&amp;url=http://www.alphametal.be/nl/component/jnews/mailing/view/listid-1/mailingid-146/listype-1&amp;ei=0HkZU5aRDYmHswa0mYGYAQ&amp;bvm=bv.62578216,d.bGE&amp;psig=AFQjCNGu3-nShd7z0Q__SvtnrgHjkx3-sA&amp;ust=139426489528843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www.google.nl/url?sa=i&amp;rct=j&amp;q=&amp;esrc=s&amp;frm=1&amp;source=images&amp;cd=&amp;cad=rja&amp;uact=8&amp;docid=PFwf1VUrvtTJdM&amp;tbnid=NB-fHgB1Q1_pKM:&amp;ved=0CAUQjRw&amp;url=http://www.hoffmann-zeist.nl/shop/product/M78282/Aanrijdbeveiliging.html&amp;ei=WHoZU6nKHtCKswamlYHYCQ&amp;bvm=bv.62578216,d.bGE&amp;psig=AFQjCNE_v8qkxMEUA5-4FJlG8GXFJP5z2Q&amp;ust=1394265046705174" TargetMode="Externa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nl/url?sa=i&amp;rct=j&amp;q=&amp;esrc=s&amp;frm=1&amp;source=images&amp;cd=&amp;cad=rja&amp;uact=8&amp;docid=QNGTwOxpQsR8vM&amp;tbnid=OdLmS4Je37WDcM:&amp;ved=0CAUQjRw&amp;url=http://www.fiedeldijdop.nl/Veilig%20werken%20langs%20de%20weg%20I%20binnen%20de%20bebouwde%20kom%20(basis)%2029-06-2012.html&amp;ei=rHsZU4eiIceUtQam_YDQBg&amp;bvm=bv.62578216,d.bGE&amp;psig=AFQjCNH4nQvqcue7OjhIhglHmhnuV3Am4w&amp;ust=139426535345359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google.nl/url?sa=i&amp;rct=j&amp;q=&amp;esrc=s&amp;frm=1&amp;source=images&amp;cd=&amp;cad=rja&amp;uact=8&amp;docid=C6ViWohMSE-o_M&amp;tbnid=lib9oEjLXOJ-rM:&amp;ved=0CAUQjRw&amp;url=http://polman-avb.nl/?page_id=24&amp;ei=-3sZU8r6AYiOtAbp54DwCQ&amp;bvm=bv.62578216,d.bGE&amp;psig=AFQjCNH4nQvqcue7OjhIhglHmhnuV3Am4w&amp;ust=139426535345359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2" Type="http://schemas.openxmlformats.org/officeDocument/2006/relationships/hyperlink" Target="http://www.google.nl/url?sa=i&amp;rct=j&amp;q=&amp;esrc=s&amp;frm=1&amp;source=images&amp;cd=&amp;cad=rja&amp;uact=8&amp;docid=520R2wgTGTDmlM&amp;tbnid=TmXd_yEhymd53M:&amp;ved=0CAUQjRw&amp;url=http://noordhorntoenennu.com/2013/11/02/noordhorn-reactie-anne-adema-geen-asfaltsnijder-maar-een-zaag/&amp;ei=b4kZU9PBKImKtAaBiIH4Aw&amp;bvm=bv.62578216,d.bGQ&amp;psig=AFQjCNH2BI25IbTdeuGcYZ_N1IUb-06vqA&amp;ust=139426888195368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28.jpeg"/><Relationship Id="rId4" Type="http://schemas.openxmlformats.org/officeDocument/2006/relationships/hyperlink" Target="http://www.google.nl/url?sa=i&amp;rct=j&amp;q=&amp;esrc=s&amp;frm=1&amp;source=images&amp;cd=&amp;cad=rja&amp;uact=8&amp;docid=aysx0F9gW7BfKM&amp;tbnid=ZM80P4FoHe3NdM:&amp;ved=0CAUQjRw&amp;url=http://www.lambrechts-tuinmachines.be/Webshop.asp?cat=43117&amp;ei=v4kZU5iJJ8XftAb7i4GABw&amp;bvm=bv.62578216,d.bGQ&amp;psig=AFQjCNH2BI25IbTdeuGcYZ_N1IUb-06vqA&amp;ust=139426888195368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nl/url?sa=i&amp;rct=j&amp;q=&amp;esrc=s&amp;frm=1&amp;source=images&amp;cd=&amp;cad=rja&amp;docid=g2eypF34WvE3yM&amp;tbnid=zAxbFikgbXXSTM:&amp;ved=0CAUQjRw&amp;url=http://sargasso.nl/verboden-zonder-doodskop/&amp;ei=apYVU9qsC4OHtQbe4YGwCg&amp;bvm=bv.62286460,d.bGE&amp;psig=AFQjCNExaT9X73EmaO4PF2VnB7CnNt0TYw&amp;ust=139401007062092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e/e5/CE_Logo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nl/url?sa=i&amp;rct=j&amp;q=&amp;esrc=s&amp;frm=1&amp;source=images&amp;cd=&amp;cad=rja&amp;docid=-AEmnaxIUd8iCM&amp;tbnid=STDAGkEap05ufM:&amp;ved=0CAUQjRw&amp;url=http://ec.europa.eu/consumers/safety/rapex/alerts/main/index.cfm?event=main.weeklyOverview&amp;web_report_id=299&amp;ei=E7cVU6KgLs_bsgawu4HACw&amp;bvm=bv.62286460,d.bGE&amp;psig=AFQjCNGtskMsI17P50mcsY5NcNSncc03VQ&amp;ust=1394018395208435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Machines en veiligheid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144841" cy="542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848957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04664"/>
            <a:ext cx="3116062" cy="107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Veiligheidssignalering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436096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</a:t>
            </a:r>
            <a:r>
              <a:rPr lang="nl-NL" dirty="0" smtClean="0"/>
              <a:t>. Wetten en regels</a:t>
            </a:r>
            <a:endParaRPr lang="nl-NL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419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628800"/>
            <a:ext cx="14954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s://encrypted-tbn0.gstatic.com/images?q=tbn:ANd9GcREAE3E7LzumoVHeld2Yd3Elbnh1loYgI0zd_IedfnHT8LS7sG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501008"/>
            <a:ext cx="2890292" cy="2890292"/>
          </a:xfrm>
          <a:prstGeom prst="rect">
            <a:avLst/>
          </a:prstGeom>
          <a:noFill/>
        </p:spPr>
      </p:pic>
      <p:pic>
        <p:nvPicPr>
          <p:cNvPr id="24582" name="Picture 6" descr="http://www.seton-signalering.nl/userFiles/upload/01460-2-all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437112"/>
            <a:ext cx="5257800" cy="1495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5436096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</a:t>
            </a:r>
            <a:r>
              <a:rPr lang="nl-NL" dirty="0" smtClean="0"/>
              <a:t>. Wetten en regels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844824"/>
            <a:ext cx="4978896" cy="4281339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Wit/rood en rond </a:t>
            </a:r>
            <a:r>
              <a:rPr lang="nl-NL" b="1" u="sng" dirty="0" smtClean="0"/>
              <a:t>verbod</a:t>
            </a:r>
          </a:p>
          <a:p>
            <a:r>
              <a:rPr lang="nl-NL" dirty="0" smtClean="0"/>
              <a:t>Rood/wit vierkant </a:t>
            </a:r>
            <a:r>
              <a:rPr lang="nl-NL" b="1" u="sng" dirty="0" smtClean="0"/>
              <a:t>brandbestrijding</a:t>
            </a:r>
            <a:endParaRPr lang="nl-NL" dirty="0" smtClean="0"/>
          </a:p>
          <a:p>
            <a:r>
              <a:rPr lang="nl-NL" dirty="0" smtClean="0"/>
              <a:t>Groen/wit vierkant </a:t>
            </a:r>
            <a:r>
              <a:rPr lang="nl-NL" b="1" u="sng" dirty="0" smtClean="0"/>
              <a:t>veiligheidsvoorziening</a:t>
            </a:r>
          </a:p>
          <a:p>
            <a:r>
              <a:rPr lang="nl-NL" dirty="0" smtClean="0"/>
              <a:t>Blauw/wit rond </a:t>
            </a:r>
            <a:r>
              <a:rPr lang="nl-NL" b="1" u="sng" dirty="0" smtClean="0"/>
              <a:t>gebod</a:t>
            </a:r>
            <a:endParaRPr lang="nl-NL" dirty="0" smtClean="0"/>
          </a:p>
          <a:p>
            <a:r>
              <a:rPr lang="nl-NL" dirty="0" smtClean="0"/>
              <a:t>Geel/zwart driehoek </a:t>
            </a:r>
            <a:r>
              <a:rPr lang="nl-NL" b="1" u="sng" dirty="0" smtClean="0"/>
              <a:t>waarschuwingsbord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00808"/>
            <a:ext cx="33430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260648"/>
            <a:ext cx="3405064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Elektrische stokzaag</a:t>
            </a:r>
            <a:endParaRPr lang="nl-NL" dirty="0"/>
          </a:p>
        </p:txBody>
      </p:sp>
      <p:pic>
        <p:nvPicPr>
          <p:cNvPr id="4" name="Tijdelijke aanduiding voor inhoud 3" descr="P10208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502807" y="1086983"/>
            <a:ext cx="6034617" cy="4525963"/>
          </a:xfrm>
        </p:spPr>
      </p:pic>
      <p:sp>
        <p:nvSpPr>
          <p:cNvPr id="5" name="Tekstvak 4"/>
          <p:cNvSpPr txBox="1"/>
          <p:nvPr/>
        </p:nvSpPr>
        <p:spPr>
          <a:xfrm>
            <a:off x="5076056" y="155679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92 decibel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148064" y="24928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Draag oog- en gehoorbescherming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5076056" y="357301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Handschoenen dragen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5004048" y="47251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Dit onderdeel kan heet worden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5076056" y="566124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10 meter van elektriciteitskabels vandaan blijven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P10208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502807" y="1086985"/>
            <a:ext cx="6034617" cy="4525962"/>
          </a:xfrm>
        </p:spPr>
      </p:pic>
      <p:sp>
        <p:nvSpPr>
          <p:cNvPr id="5" name="Tekstvak 4"/>
          <p:cNvSpPr txBox="1"/>
          <p:nvPr/>
        </p:nvSpPr>
        <p:spPr>
          <a:xfrm>
            <a:off x="4932040" y="126876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Lees de gebruiksaanwijzing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004048" y="170080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Draag </a:t>
            </a:r>
            <a:r>
              <a:rPr lang="nl-NL" dirty="0" err="1" smtClean="0"/>
              <a:t>hoofd-</a:t>
            </a:r>
            <a:r>
              <a:rPr lang="nl-NL" dirty="0" smtClean="0"/>
              <a:t>, oog- en gehoorbescherming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5076056" y="357301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 een kring van 15 m diameter mag niemand komen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4860032" y="56612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Niet gebruiken bij regen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5004048" y="47667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97 decibel</a:t>
            </a:r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179512" y="260648"/>
            <a:ext cx="2195736" cy="1143000"/>
          </a:xfrm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rgbClr val="FFFF00"/>
                </a:solidFill>
              </a:rPr>
              <a:t>Elektrische</a:t>
            </a:r>
            <a:br>
              <a:rPr lang="nl-NL" sz="3200" dirty="0" smtClean="0">
                <a:solidFill>
                  <a:srgbClr val="FFFF00"/>
                </a:solidFill>
              </a:rPr>
            </a:br>
            <a:r>
              <a:rPr lang="nl-NL" sz="3200" dirty="0" smtClean="0">
                <a:solidFill>
                  <a:srgbClr val="FFFF00"/>
                </a:solidFill>
              </a:rPr>
              <a:t>bosmaaier</a:t>
            </a:r>
            <a:endParaRPr lang="nl-NL" sz="3200" dirty="0">
              <a:solidFill>
                <a:srgbClr val="FFFF0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148064" y="249289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Draag zaagbroek, handschoenen, zaagschoenen</a:t>
            </a:r>
            <a:endParaRPr lang="nl-NL" dirty="0"/>
          </a:p>
        </p:txBody>
      </p:sp>
      <p:cxnSp>
        <p:nvCxnSpPr>
          <p:cNvPr id="16" name="Rechte verbindingslijn met pijl 15"/>
          <p:cNvCxnSpPr/>
          <p:nvPr/>
        </p:nvCxnSpPr>
        <p:spPr>
          <a:xfrm flipV="1">
            <a:off x="3275856" y="1916832"/>
            <a:ext cx="1656184" cy="1440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>
            <a:off x="3419872" y="1412776"/>
            <a:ext cx="1440160" cy="72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flipV="1">
            <a:off x="3347864" y="692696"/>
            <a:ext cx="1584176" cy="1440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>
            <a:off x="3347864" y="2636912"/>
            <a:ext cx="172819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>
            <a:off x="3275856" y="3284984"/>
            <a:ext cx="1728192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>
            <a:endCxn id="9" idx="1"/>
          </p:cNvCxnSpPr>
          <p:nvPr/>
        </p:nvCxnSpPr>
        <p:spPr>
          <a:xfrm>
            <a:off x="3491880" y="5733256"/>
            <a:ext cx="1368152" cy="1126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Markeringen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r>
              <a:rPr lang="nl-NL" dirty="0" smtClean="0"/>
              <a:t>Gebied waar zich een gevaar bevindt wordt er mee aangeduid of afgeschermd.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436096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</a:t>
            </a:r>
            <a:r>
              <a:rPr lang="nl-NL" dirty="0" smtClean="0"/>
              <a:t>. Wetten en regels</a:t>
            </a:r>
            <a:endParaRPr lang="nl-NL" dirty="0"/>
          </a:p>
        </p:txBody>
      </p:sp>
      <p:pic>
        <p:nvPicPr>
          <p:cNvPr id="5122" name="Picture 2" descr="http://www.alphametal.be/images/stories/Acajoom/20120402/Markeringslint_350_me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2160240" cy="2160240"/>
          </a:xfrm>
          <a:prstGeom prst="rect">
            <a:avLst/>
          </a:prstGeom>
          <a:noFill/>
        </p:spPr>
      </p:pic>
      <p:sp>
        <p:nvSpPr>
          <p:cNvPr id="5124" name="AutoShape 4" descr="data:image/jpeg;base64,/9j/4AAQSkZJRgABAQAAAQABAAD/2wCEAAkGBxMSEBQUExQWFRQUFBYVFBQQGRQVFxUYFBQXFhwUFBUdHSggGBonIBoUIzQlJSkrLi4vGh8zRDMwNyguLisBCgoKDg0OGxAQGTckHiY3NzcsLC43NzctNC42NzQ0Ky0yLzUsNDQ0LDc3NzQ3LywrLDQ0LCwsLywwLzQsNjc0LP/AABEIAF8AwAMBEQACEQEDEQH/xAAcAAACAgMBAQAAAAAAAAAAAAAABAMFAQIGBwj/xAA8EAACAQMCBAEKAwYGAwAAAAABAgMABBEFEgYhMUETIjJRYXFykaGxwQczQhRzgYKSshUjQ1JiwhZEY//EABsBAQADAAMBAAAAAAAAAAAAAAADBAUBAgYH/8QALxEBAAICAQIFAwMCBwAAAAAAAAECAxEEEiEFMUFRcTJhsQbB0SIjEzNCYoGh8P/aAAwDAQACEQMRAD8A9xoCgKAoCgKAoCgKAoCgKAoCgKAoCgKAoCgxmgwXFBo04FBGbxfTQM0BQFAUBQFAUBQFAUBQFAUBQYzQamQUGjXKjvQQvqCjvQLS6wg6kD20CZ19TyXyj6EBb6ZoMi8nbzYX/mG3+7FBkW103ZF95vsAaDYaLKfOmA9SJ9y32oOa/EONrS3jaOWTe8oXJK9NjMeQHqFV+ReaV7NnwTiYuTntGWNxEb/7h6FVhjCgKAoCgKAoCgwWFBoZR6aCNrtR3oIX1JR3oFJ9cRerAe0gUC/+NlvMV39xWYfEDFBkS3LdImHvFV+9BkWF03Uxp/FmPwAH1oJF0Jj587H92qr9d1BMmgRd97e8zfQYoGYtKgXpEntIBPxNA2BigzQFAUHnH4xy+Tar6Wlb+lUH/aqfL9HqP0zX+rLb4j8/w9Hq48uxmgwXFBo04Hegia9Ud6CCTVFHegSl4gQHG4Z9GRn4UGv+KSN5kUh/lYD4nAoDF03SPHvsB9M0Gw0u4bzpEX3Qz/daCRNA/wB8sje7tUfTPzoJ00KAdVLe+zN96BuCxiTzI0X3VAPxoGKAoCgKDWRwoJJAA6k8gPaaBK81q3iVmkmjUIgkbLDkhOA5A57c8s0FPJx3aeGJIzJMGlSFBDG53u6syhSQARhW55x8aDW041iklhjEUitLNJbuJRsaGWOIShHXvuXmCDjAoKviLi25SW4hiEcbRXNnEJZFaQCK8yokK5UZDgjGcYoKu94gvHV43kdo7a78K6udMjJdozCHXanl7cMdr7ckcumeQVPHWoxTJZ+BMZ0WGTErnLk71U7+Q8ryefIVR5f1Q9f+mq/2sk/ePxLvbvi+BOsqD1bgT8BVybRHnLyuPj5cn0UmfiJVF1+IMC9GLe6pqOc+OPVex+Dc2/lj189l9AlzKqsAqhgGG9ueCM9ADUsTtnWrNbTWfRMNGmPnTAepEJ+Zb7Vy6pk0BP1PI3tYD+0CgXkFhFIsTtF4rEBUkbcxJ6DBJ611m9YnUz3T04ua9JyVpM1jznXYrxdxTFpoiUQ73m37Ej2xjEe3cWbHLz17HrXF7xSNy78Ph5OVfox+fn3McE8Sm/geQxeEySmMrv8AEBwqtlW2rkYYduoNc0t1RuHXlce3HyzitPePZ0NdlcUBQaSyqoJYgAAkliAAB1Jz2oKluKrLw5ZBcwukI3SmJ1k2DOMsFJOKBJeOrMxTybpF/Z1DPHLHJHLhzhSsbgFgx5DHeghi402SBLy2ktd8byRGRo3EgiXe6ZU+TIF57fnQK2l/qc1q92TBDG9vJLDbqjSSDKFoy8pbaT0yAuOdBQafqs93YSG2vZ7q4eOGSSNVSERpvXxY4JAgCyEFgMsaCSWzS7hjjtIpJTZz+Jc6fqrzKz+KhC7nk3EgEEr5y9aCs1aWO4PhxQm2D6ff2UluQuYpLQxTLGNuVI8vIx1BoJdX1V5dK8WTUIJpkFrdpHboiyW4idXdiu9i5wccwBy9dA3Lo13DPMiq9xLBdQajFMw2NdKytBJCzckEipkADHUcuWSE+rcP3GojUZRA0Ingt4oI7raC7wO8niOoJ2r5QAzz60Ha3GlvFbCKw8G2KkEAx7owO42qV+NB5BxfpJtrkq8niyvmaWQKEUvKxJ2ICdqjAHU1n8r63tf07XXFmfeZ/ZRgY6cvZVZv7liTzT7DSfIr5vo2OIrGFBwQoUH0EDArY12fLZt1W6p93num63P4drL+1tJNLMsclowjIwX2uVVRuXb1yeVVK3tqJ6tzPo9Ln4eHry4/8LVKxuL9/bcb32nfs1sdfEOoPM0wMc9xJbvEWGYxGQscoXspIfPtFcVyayb35zr+HOXgzk4kY60/qrWLROvPfe0b9/LS0uLeewe4n8GO4haQzs2ds6A9QMghgvbpUkxbHM21uPP7qdL4ebXHi65peI6Yj/TP8b9XPfi/MHl09l6NDcsPYxtSK45M7pEpv0/Sa8u9Z84ifzBzgnVRY6LPdMjOEmldlTAJCsE6n2VLg/y4Z/i875uT5/aHRTcRXUf7OZ7ZIRNdpByl8UhJEchyQqgHeFXHPzutSs1ScO8V3WovHFG8cckMErX3hjOJizRxRIGJwMqzHr0X08w5u01V7jR7iQXGoSXLWZkZ3V0gjaMhmEUixqueR7k4zQNXGpPPdWVvdEftBjubbfjC3MF5b7kuV/jEAw7MfWKCHRNElvtOWdoooY00ua3XwjukuGZV8qQBQECmPkPKOWNBDc2t1ciN3kSeW9soZLN1Xw1V7ORLg2zjcclyQdxP6T0oOo1Wc6u9pCLa4iWOUy3TXMbxCNfBkjMSsww7kv8ApyMAn0UD+gR6pbxxWjwQTRxbY/2rxmTdCpxkwbCd+3tuxmg14b4c1K3t0tjdwLDFGY0aKJmlxz2sWZtuRy/TQOW3Bv5zzXU8k8/h75oiICFh3bUQJ0XymJznOaCw0/ha1hWNVjyY2d1eQs7l5Rh3Z2OWZhyJNA5YaPbwDEMMUfLH+Wiry9GQKB6gKAoPFfxJk3ajJ/xVF+C5+9ZvJn+4954FXXCr8y5eoGunsIt80S/7pY1/qdRXasbmEea3Titb2ifw+iq13zBz/DGiG38csiBmnlaNxgsY3O4BjjI5kjFRYsfTv5aPP5n+P0amdRWImPTcNNO4UjWxNtLtdnVhJIoAJLkncD16muK4Y6OmXbP4le3KjPj7RGtR8CbhqF9qTXE0nkqpjeXCybQBlkGM5xzA5Gk4ontMuK+IZa7tjpWPvEd437S4z8YQBcWajkFguMAdhvgH2qPldqw0P05ueReZ9v3WfDOmeNw7LFjJlS62gcySzuQAPbip8capDI59urlZJ/3T+VXZ6c0tiEt7K7juB+y3DyXe5d8ttIr7AZX3d3xyxj+Fd1RcW/A8scks8LJDcpeTSwSc2WWGdld4blRglSd2O64BHcUDmj8IXUSPA12v7IzT/wCQkI3bJy52GZm/Tu5YXtQW3/iduyWYkBkex2eBKx2uCiheZXGQcDI6HAoLPTdNigj8KJQqZY7RzGXJY9fWTQMQwqihVUKqjCqoAAHoAHSg3oCgKAoNXcAZJAHpPKgrLniO0j864iB9AdWPwGTQV0/HNoPNMj+4jfU4oEJePCfyrVz+8ZU+gagUk4ov382OKP8Ag7n4kgfKg5+84bluJWllYl3ILYAUcgByA6dKinDSZ3MNDH4pyseOMdL6iPhxtZb6GteFY919bD/7If6Tu+1SYo3eFPxG3TxMk/af4e+1qvnCk4v1J4LfMWBJJIkSFuYUyMF3Eeqost5rXt5r3h3Hpmzav9MRMz99RvSm1qCbT41uVuJpgjL48c5Vg6McFkAA2MM55V0vE446on5XeLbFzrzgtjisz9M19J9N9+8KC501Hkv4EtmluTcFoplXHhCRVdWaX9IB3YFQzWJm1YjvvtLSpyLUpgzWy9OPp1NffW4mOn12qfxYm8a6igOQ1tCA8oJy5lwxUDOAPIBJIJ5jpg5lz5ejUa3Kj4RwJ5M3yReaV8v6Z7++viHffhlfmXT0yip4bvEPDXapCNjcF7ev1g1Njt1ViWVzcEYORfHE71Pn/wC9fd1dd1UUBQFBDcXSRjLuqD0uwUfOgqrji2yT/wBhGPojzJ/bmgr5uPLceYkz+xNv9xFAjLxxM35drj1yv/1VfvQLPr2oydPDj9xCT8WY/Sgia3vpPPuJfYpCf2gUGg4SLnMhZz6ZCW+tBY23CSD9NBYwcNqO1A9FoijtQNJpijtQTrZqO1B87VjPqbofw/i3ajB/xLN8EYfepsEf3IZnjNunhX++vy9xrTfP1bxBpK3Vu8TErnBVl6qynKsPYa6ZKdddLPE5NuNljJEb16e8esKW40a8uVWG6eHwQymQwht8205AOThAcc8VHNL27WnsvU5fF49pycetuv03rVd/n7Lq00oR3M04Y5mWNWXlgeHuwc/zGpIpEWm3uo5OTN8NMUx9O9T8ua4r4X0+e5E9xcGFtoV1WaOMSBc4DAjPLJ80g0tStvODj8zPx9xivMb8z1txNp9tEsULjYgwqwq7AD2gc/bmu6vMzM7lDNx7H/pwTP6CQqD5nPyo4JScY3bfl20aeuRnf5AL9aBdtT1KT/UCfukUfNsmgibS7qT8yeY/zso+AxQbQ8GqTkjJ9Lcz8TQWlvwso7UFhDw8o7UDsWjKO1AymnKO1BMtqo7UEgiFBttoM0BQFAUHzXvHp+HP6VkxS0+UPpeTl4Mf15Ij/mHRcD3y292JZEcqEcDapJy2Mdf41ZwYr1tuYYHjPiXGzceceK+53Hk76Xjwn8q1kb94yoPluq68mUk4pv38yKGMesPIfjlR8qCFp9Rk6zsvqjVF+2fnQRHh6aT8yWV/UzuR8M4oGbbg5B+kfCgs4OGFHagfh0BR2oHI9JUdqBhLFR2oJVt1HagkEYoM4oM0BQFAUBQFAUBQFAUHCQcJKP00FjBw0o7UD8WhqO1A3HpajtQTrZqO1BKsIHag2CCg2xQFAUBQFAUBQFAUBQFAUBQFAUBQFBjaKDNAUBQFAUBQFAUBQFAUBQFAUBQFAUBQFAUBQFAUH//Z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26" name="Picture 6" descr="Rl markeringslint 500mtrx75mm zw/rd Pas op! Eikenprocessieru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636912"/>
            <a:ext cx="2286000" cy="1133476"/>
          </a:xfrm>
          <a:prstGeom prst="rect">
            <a:avLst/>
          </a:prstGeom>
          <a:noFill/>
        </p:spPr>
      </p:pic>
      <p:sp>
        <p:nvSpPr>
          <p:cNvPr id="5128" name="AutoShape 8" descr="data:image/jpeg;base64,/9j/4AAQSkZJRgABAQAAAQABAAD/2wCEAAkGBxQTEhUUEhQVFhUWFBUVFxUXFxcUFxYUFhQWGBcUFxYYHCggGBwlHBQVITEhJSkrLy4uFx8zODMsNygtLisBCgoKDg0OGxAQGiwkICUsLCw0LC0sLCwsLCwsLCwsLC0sLywsLCwsLCwsLCwsLCwsLCwsLCwsLCwsLCwsLiwsLP/AABEIAQgAvwMBIgACEQEDEQH/xAAcAAAABwEBAAAAAAAAAAAAAAAAAQIEBQYHAwj/xABJEAACAQICBgUJBAcGBQUAAAABAgMAEQQhBQYSMUFRBxMiYXEUIzJCUoGRobEzYnLRFSR0grKzwSVDkqLw8TRTc8LhNWNkg8P/xAAaAQACAwEBAAAAAAAAAAAAAAAAAQIDBAUG/8QALhEAAgIBAwIFAwQCAwAAAAAAAAECEQMEEjEhQRMzUXGhBbHBMmGB8ELRFCJy/9oADAMBAAIRAxEAPwCYeLaHeKaFandJYTYO2vonh7J9nw4ju/CTUdiYb9oe/wDOpERiVotmuuzQ2aQzgRSCtOCtJtQA3KUgx07tSSKAInBn+1Wv7cP0j/I1oeJ0MIsQJw9xJI3Y2bFS6SOx2trMXBsLCwPdc53hh/aj/jT6LWlYyQ+a/H/+UlIGOr9j3VAaNxexpLGrvLlD7kD7R/zr8amduye7+lVvAgnSmLfgqOCeAJ2bAnhcIx/dNMBGsDhsDI4zDKpB3ZHEgg/OmuIxF4ljGQFs/iRlbLNu/wB1K0i39nbPKKPv3TCm0oz+H0oQjlD6R8DQFLgXtfumm+MxQjKjZLFybAWAy2d/+IZWpgNJh2j4n61ztTuWPtHxP1pBSkMalaTsU76qiMdADXYpJjpyY6HVUAMzHSDHT4xUXU0Aae6ggg5g5H6gjvBzqFmgKNsnMcORHMd3+28GplSCK5YmAOuzx3r4+z7+HfyBNMiV2eGx7jurlapHYuCp/wBu+mEi2NjSZJHM0m1LNFegZzK0kiu1AigRA4Yf2m//AFE7+Qq+TYsGRVvmHPyRxVGgP9pP/wBVPq274VecVgkWRZFJu7tdcrC6OzW45tn3XPdaEXdjY6v2D4fSmWr8pXG6QIPrRd3Gananse6onAYjYxuNuD2ip/wbZb+L51JiGWnc8PJ3gfPEt+VFNGNmMjexa/gIpDbuzVT7qGlztYViNzKhB7jiGI+VDESCyj2bEHxQqb8/SotIKOUC9r9000xmCLyRMNnZTrNq/wB4KBYWNzx91OYpO37v6V2pp2AwKZ0Niu4Whs0ANtii2KdBKIpQA1KUQSnfV0WzQA0MdJ2adlKSYqALLovF27B/d/L/AF/SpMNeq3tf6/rUtgcVtDPeN/5juNCE0dcdDftjePS77nJveT8T942j5o9oXG8fMVLBv679xBFiD3HdTWeLZa43H68b9/PxBy2gKYiGK0krT3FxWzG40MFhC5zyUbz/AEHfVeScca3S4JrrwMQKM1P4yaKGJnl2FjjW5LAEAfAkkkgADMki1yabaLnw2KiWaEBka4uNpCCDYqy37JHK3EHjWBfUVVuLr1LfD/coMsltIP8A9Zf++rjjNKAbOe4/9rD+tdMRqnhnkMpEgdiCSHyJHHZItx4WpOJ1XVvRmZfxKH/hK2ohrcXXqJ42dItLgi17+6lPF52dwpPZckgHje1yN19njyqNbViYejJGw79pD8LEfOpCXDTDasjG6jcQQbFidx7xSeptrrY9gxaPawaryRMu9X/3FcJlzPjRIzLFZ1ZMgO0pXfIcs+40nFSHaW24uwPH+6kIHdmoPuq1Tc5P9hVSCj9L3fnXHSekDE0ahQS5OZJyts+qN+/mN3GuobtCnkmrks8sUnorHtZMCCxJGXCwy35791XRmo2264+xBqxGxQCVYsLq+BbbYnuGXz31E6S12wGFusfnXGWzELi4Nu1K3Z4Z2LEcqresUnWOLk/gez1F4XQsj8Nkc2y+W+nuK1e2YyVYs4ztawI4gDfes3010iYya4jIw6co83PjKRf3qFqxdF2tZb9Uncl82hdmJZt7PEScyRmy91xwF68j1KjvbXTshrbwdyKTs1KadwwSY7OQYBrcib3t8L++o7YrbCanFSXcg1RztRXrrsUWxUwO9KjcqQw4fMcqTlR0ATUMwIBG412Ugix3HjyPPw4HuPOxELhZ9k/dPyPP3/641KI1MgJMe9T4W/p8x8iMiL9Z8QkMReRgkcaAsx3AAZnLeSeAzJOVya5YmMuvZJDAf4lH9QPkPuqKgNfdASYvBoImYvEFkEd8pbIAQRxcZlTzuPWuOfr4qWxSdKy7F0szjXbW18dJZbph0N44+LHMdbJza17DcoNhvJJaia0HBTdu5gksJVGdjwlUe0vEDeLjfa1ZFHetHgQ2eHXQLd2el45AwDKQykAhgbgqRcEHiCCDS6yfov1pKOuEmbsMbQsfVcn7K/Jiez3m3EW1euBnwvFPay+LtAYXBzI7xYkd4BFj76zjSevmMwc7w4mCGQqQQydZFtofRkUkuLGx4ZG44VpFV7XTVoY2CwsJkuYnO653xsfZaw8CAeBBlp5Y1KsitP4FJPsQeE6WICPOQToeOyySr8WKH5VJprto2YDakRWGY62JkIyt6ZXZ3Ej0udYtPEysysCrKSrKcirA2KkcwQRXFjka63/Cx/4tr2ZVvZvuqWl8PJKyRSwPIASNgR7YQEXIKgc/nVtry3q3iWjlWSNiroQysODD6jgRuIJByNejtWNOJjIFlWwYdmRN+xIALjvBvcHked7Y9Vp5QSldompWS1ZX0o6s9W/lcQ7EjATAerK1gJLcnOR+8R7VapSMTh1kRkkUMjqVZTuZSLEGqcGZ4p7kElaPNxpUTlSGUlWUhlYb1ZTcMO8EA1M61avNg52jNyh7UTn1475X+8Nx7xe1iKhtmu9GSkrXBRwbHjsSZBDI9tp8PC7WFhtMu0bDgLk01ruR5rDfsmH/AJYrkRUMPTGhy5EULUrZoitWiAwpOwaF6BagQOrPOn+CnPonMjceY/OmG1Q2uW8ZjxoBk4HsQRvGd+RHGnaHIbhkMhkBlwHAVFYWcML+4jvqUj3DwH0rmfU/0R9yzDyzK+lDVXq2OMhHm3YdcoHoSMftfwsSAeTG/rZZ5avS00SupV1DKwKspFwykWKkcQQawnXXVtsFPs5mJ9poXPFQc0Y+0twDzBB42BodTvXhy5RKca6lfraujvWvyyIxyn9YiAuTvlj3CX8QyDd9j62WK3pxo3HvBKk0R2XjbaU7+FiCOIIJBHEE1p1OBZoV37EYumekqMVE6tacTGQLNHkT2XS9zHIPSQ8xxB4gjwErXnpRcXT5NCZl/Sbo+CWVngYeUxpeaMK3nI1BG2rW2WkQCxF7lRzQis3Y5Gt6xOq0b4pMTtsrK6ybItZmRxIATy2gT7yOVs36StU/JXM0K2w8h3DdDIfUtwQ715ZrwF+xo9TGljv++hVOPcp+hR26vOrGlnwLJifSiknXDSxjeylC/WDhdN48SMrmqPoX0qnnkuqocwrs678mdVVjvsckXeMuG810HFSjTKm6Z6GgmV1V0YMrKGVgbhlIuCDyINdKzDoy1l2GGElPYcnqWPqyHMxk8mOY+8SPWFtPrhZ8LxT2sui7RDa2aAXGQGM2Dr2onPqvbcfusMj7jvArD5sOyMyOpVlJVlO9WBsQffXoqqD0mat7anFxDtIPPAetGBYS+KgWP3beznq0Wfa9kuGRnHuOj9lhv2TD/wAuudq6H7LDfsmH/l1zro4f0IrfILUdJ2qANWkTgTRgUi9ECaAOtqFq5B6WHoA6xPsm/Dj4c/EVY4T2V/Cv0qsiSn02nI4JMJDJ2RiEYI24CRBFsofxdYRfmFHHLnfUYuUEl6/gtxdGTVRusWhY8ZA0MmV80e1zHIL7Lj42I4gkcakqFcWMnFpovPOGlMDJh5XhlGy8ZsRw5gg8QQQQeRFNAa2vpF1U8si6yIfrEQOyBvlj3mLxGZXvuPWyxFTXodPnWaF9+5ncaZYdTdZGwM+3m0TWWVB6yXyZfvrckeJG4mt6w86uqujBkdQysMwykXBFeZga0Dov1s6lxhJj5qRvNMTlHK3qkncjn4MfvE1m12m3rfHlfJOEq6Gu1w0hh0kjeORQyOpVlO4g8P8AzwsDXeuc26uMuhaYjpbVZ8JKWW7QFrK53qTuje3Hkdx8bgcK2TRuFSXrY5F2ke6sp4g9/A7iDwIBrMNZ9Btg5zE1ypG1G5FtuMnI5ZbQ3Ec89xFd7R6nxFtlz9yjJGmRYb/W751smomsvlcOxIfPxAB+G2u4Sjx3NyPIMKxq1PNE6RfDzJNEbMh3cGByZG5qRl8xmAav1GFZY137EIypnoGhTHQulExMKTRX2WG471Yekjd4PxyO4in1cJpp0y8q2m4VR0RAFVIkVVG5VW4AHgAKjwak9Yx54fgX6tUZau7p/Kj7FEuQwaFqFqK1XCG+zRWo7UKYghR3pQNJNABXqq9L483gfwTj5YerVVb6Xh+r4E98w/yRflWfN+uHu/syceGT/RzrX5XF1Up/WIgLk75Y8gJfxDIN32PrZXGvNei9JSYeVJojZ0Nwd43WKsOKkEgjka9A6uaajxmHSaPK+TJe5jkFtpD4XBB4gg8a5Ot03hy3R4fwXQlfQk6yfpV1V6tjjIR2HI65RlsSMbCQfdYkA8mP3stYpE0SurI6hlYFWU5hlIsQRyIrNgzPFPciUlaPMgpVT2u2rLYGfYzaJ7tE54qDmjH2luAedweNV4mvRQkpxUlwUG19GutnlUXUTNeeJR2ibmWMZB78XXINzyOdza5Tbq82aPxzwyJLExV0YMrDmOB5gi4I4gkVvurmn0xuGEyZH0ZEvcxyAZr4HeDxB5g24+t02x748P4LYSvoOtBem/jTjWrQK4yAxmyuO1E/svbj907iPfvApvoP7R/GrBWeEnF2iUlZ53xUTRu0cilXRirKd4Ybx3+O45HdXMNWp9JWq3XIcVCpMsa+cUZmSJeIHF1HvK3GdlFZPeu/gzLLDcjNJUy16jazeRzWcnqJLCQZ9gj0ZQOY3G29eZUCtpB5Z94zBHMHjXmwGtO6LtZ7gYOU5qPMMTvUXJhz4gZr3AjLZF8mt09rxI/yShLsT+sbWm/cX6tUZt091oHn/wD61+rVFCOtWn8qPsRlyONuhtVwIog3fV5E7dfC3toe9Q497KwP+SgIAfRkjb98J7rS7BJ8BUKJK6CWgRJT4eRc2jcDmVsPcTvpqcSOIPwpMGKZfQYqeasUP+UinC6Te/b2X/Eik/4wA/8AmoGchiV52qC6W2vhMD+OX+BKsTSQt6UVu+NyvycOf8wpetOrS43BIkZIeMF4S2VzmGjbMgBgLX4EKd1xWTVTUHCT4v8ADJw62YVVl1F1mOCnubmGSyyqMzYejIo9pbnxBYccq7JGVJDAqQSCpBBBBsVIO4g5WohV84KcXF8MLo9NxSBlDKQysAysDcMpFwwPEEEGl1lfRVrXskYKZuyx/V2PByc4b8mJuveSPWFtTrzmfC8U9rNEXaIzWXQaYzDtDJlfNHtcxyD0XHxII4gkV5+0ngJIJXilXZeNtlh37wQeIIsQeIINelapfSVqp5VF10S3niU5AXMsQuSlhvYZleeY4i2nRanw5bJcP4ZGcb6mKCpvVTWN8FN1i9pGGzLHe22l+HJhvB4Z8CahKI12ZRUlT4Kj0Tqlj457yxMGRtx4g2F1YeqwvmKtNebNRNY5cHPtpdkJAkjvk6/0YZ2bh4Eg+idG4+OeJJYm2kcXU/IgjgQQQRwIIrjajTPE/wBi1Ssdg1kHSNqt5PJ18K+YlbNQMopTnbuRsyORuMuyDr1csZhUljaORQyOpVlPEH6HiDwIBqOnzPFK+wpRtHnO1HHIykMpKspDBgbFWBuGB4EEA3qW1o0E+DnMTXZT2o5CPTjvvyy2huYcD3EXiL13oyUlaKGbFjpzIIXe20+GhdrCw2mXaNhwzJpmRXfEGyYf9lw/8sU32qrweWhy5BbvpQUUktRXq0RGHCngQfG6/nSDGw4H3Z/C2fyp7QoER5fhuPI5H4HOlhqfHkd1c/J05W/CSo+CkD5Uwobh6uWiD5iP8P8AU1UmwfJj+8AfhbZ/rVs0OtoIxyU/xGub9T8te/4Zbi5KD0qarbQONhGYt16gbwMhPbuyDd1jwY1llenCLixAIIsQRcEHIgjiKwzpA1WOCnvGD5PJcxnfsn1oSea8OYI4g2hoNTa8OXPYlOPcqwNswcxuPI8CDW59H2tXlsOzIR5REAJOHWLeyzAd+Qbk3IMBWF0/0JpWTCzJNEbOh3Hcyn0kbmpGR/MVq1OBZoV37EYypnpCjphoPS0eKgSeI9luB3ow9JG7wfiLEZEU+rzzTTpmgyPpS1U6pzi4R5uRvOqBlHK3rC25XPwY29YCs8evTmJw6yIySKGR1Ksp3MpyIrAddNXGwM5jN2ja7RSH10vuJ3ba7iPA7iK7Oh1O9bJcr5KZxohdGHtVouoGtfkkvVyn9XkPav8A3T7hKO7IBhyAPq2OcaO9Opi9b5wU4uLKrpnpcUYrNui7Wu4XBTHMC2HY8VA+wPeB6PcCuVlvpNcHNieKW1l6doiNatAJjYDEx2XHajk9h7ceancw5d4BGD43DvE7xyKVdGKsp3hh9RxB4ggjI16Pqk9JWqnlMflEI8/Gp2lAzljHq8y65kcxcZ9m2rRajY9kuH8EJxvqHjd0H7Lh/wCWKbWpxjWyg/ZcP/KFNC4rpYPLXsVvkXSga4mSkE1aIQTQDUV6IigBZegGrnQoA63qz6K+xTwP8RqrCn2P1gXBwYV5Ps3lMTn2A3WESd9iov3E8bVg+oRcoJL1/DLMbpllpjpzRMeKgeCUdltxG9HHoyL3j5i43E09BvmCCDmCDcEHMEEbx30dcNNxdovPN+m9FyYWZ4ZRZ0NstzA5q6nipFiKYg1ufSFqr5bDtRj9YiB2P/cS92hPfvK9+XrE1hpFeh02dZoX37lEo0y1dH+tJwU1pCfJ5LCQb9k+rMBzHG29b8QLboCCAQQQQCCDcEHMEHiK8xCtT6KtargYKY5i/UMeI3mAn4lfePZFZdfprXiR57koS7Gl1Ea1aCjxmHaKTI+kjgXMclsmA4jgRxHI2Il6RLurkxk4u1yWtWec8RoqTDYhopVsy8RmrLwdTxU/mDYginVa/itAxYwPHJkwuY5ALtG3Mc1NhdePcQCMr0ro+TDyvFMuy6HMbwRvDKeKkZg/Q3Feg0upWVU+TPONMbKxBBBIIIIINiCDcEEZggi9627UPWkY2LZfLERgdYNwcbhMvceI4HuK3w8GnWiNKSYaZJojZ0OXJgfSRhxUjIj3jMA1PU4FljXfsRjKmejqOo3V/TUeLgWaI5HJlJu0bj0o27xceIIO4ipKuC04umaCna0fbn8CD61E1K60/wDEH8K/Somu/p/Kj7Izy5FUKIUKuEc70dqTR3pAHaiNC9CgAXqJ6Th/ZeHP/wAkfw4j8qlai+k3/wBKg/ah/Diaz5+Yf+l9mTj3C6JtbNsDBTHtKCYGJ3qMzDnxGZXuuOAFaXXlyCUqwZSVZSGDA2IYG4II3EGvQGo2swx2H2jYTJZZlHPhIB7LWJ7iCOV+dr9NtfiR4fJZjlfQsdZX0q6q7JOMhHZYjr1HquxsJQOTE2b7xB9bLVKTLErKVdQysCrKRcMrCxUjkQax4MzxT3InKNo8yUtJCpBUkEEEEGxBGYII3EHO9T2u+rLYHEbIuYnu0TnioOaE+0twDzBU5XtVeNeihNTipLgztG9ai60DGwXawnjssq7r8pVHst8iCN1r2OXdXnTV7TMmEnSePeuTLewdD6SN3H5EA8K3/R+kY8RAk0RujrcX3g8UbkwNwR3VxNZpvCluXDL4Ss56G+1bxrlr1qsMbFtJYYiMHqzu213mFjyO8Hge4tfrob7VvGrFVUJuEt0RyVnmqRSpIYEEEgqQQQwNiCDmCCCCO6udat0nao9YDjIF84o88g3uij7UAb2UDPmo5rnlVq7+HMssdyM0lTLBqVrM2Bn2jcwvZZkGZIG51Htrc25gkcbjeIJldVdGDIyhlYG4ZSLhgeRFeZ6v/RhrZ1LDCTNaJ280xyEcrH0D91yfcx+8SMut029b48/clCVdC1a0D9Yb8Kfw1E2qV1o/4lvBP4RUWK06fyo+yIy5CsaBFHejvVwjhegKVlRE0gBegKLaowaABUZ0l/8ApMP7Wv8ABiqkyakcXoNMbgOoc2uWZH37Eis+y/hmQRyY1l1c1BRk+0l9mTgrs8/VLar6dkwWIWaPO3ZdCbCSM22kPwBB4EA8KY6RwLwSvFKpV0Yqw5EfUcQeIINN60tKcafVMjwentG4+OeJJYm2kddpT9QeTA3BHAg05rEujHW7yWXqJmth5T6R3RSnIPfgpyDe48M9tIrzmpwPDOu3Y0xlaIzWTQiYzDtC+V80e1zHIPRcfEgjiCRXn7SmAkgleKUbLo2yw+hB4gggg8QRXpSqX0l6q+VRdfEt54VOQ3yxDMpbiy5leeY4i2jQ6nZLZLh/DIzjfUxWrbqDrZ5HIUlJOHlI27XPVvuEqjwsGAzIA3lQKqZpLV2cmOOSLjLgqTo9G6CcGQspBVrFWBuGUi4YEbwRxqyV586Otc2wcgjku+HY5gZtHc5vHzHErx4Z1v8Ah5ldVdGDIyhlYZhlIuCDytXDz4JYpdePUuUtx1FY90kao+TN5RAtoHbtKN0MjHcOUbHdyPZ4qK2EUjEwLIjJIoZHUqynMMpFiDSwZ3ila4FKNo803pLnI+Bqxa6asNgZtnNoXuYnPEDejffW4vzFjxsI3RGhJ8WxTDxlzuY7kS/F3OS/U8Aa78ckXHdfQoo1LTDecF/+VB3n7FKY7VPtYU2Z2W/orEvjaFBUcDUMHlx9kD5F3oA0jaotqrRCdqjJpkccnP5UPL050gHl6O9Mv0gnP5Gh+kI+fyNMB7erPoL7FfFv4jVL/SMfM/A1b9WpQ2HUjdtP8mNc/wCpeT/K/Jbi5K10lanHFqs+HW+ISystwvWx8N+W0t/eLjgBWQaQ0TNAbTxSRHhtoyX8CRn7q9M0CLgg5g7wcwfEHI1g0+vnijtatE5Y76nly1bN0W629fGMLM3no182TvkiUbu9kHxWx4E1P6R1LwM3p4aNT7Ud4T42jIB94NV1+jARyLLg8VJE6NtL1irJZhu7a7OXAgqb1oy6rBnhtl0f99CKi4uzQaOueHLFR1gUPYbQQlk2uOySAdnlcA10rklxkPShqp1L+VQr5qRvOKBlHKePcr5nua44qKz5q9NYzCpLG8cihkdSrKeKnv4HkRmCAa8/64avPgp2ia5Q9qJ/bjJyP4huI5jkRXb0Op3x2S5XyimcaIXAemK03o61x8lbqJ2/V3a4Y/3Lt63dGT6XIna9q+ZYH0xUxDEzMFUFmY2VVBZmPJVGZPhW7Ljjki4yKk6PTQo6q/R7g8XDhhHiwoC26pdrakSO3oPbIAZbIuSBkbWAFpArzuSO2TSdmhO0M9LaKhxMfVToHS4axJWzLuIZSCDvGR3Ejca74TCpEgjiRURfRRAFUc7AV3oWpbnVX0Az/WgHyqXP/l/yY6jLnx+VSGtRIxk3K8f8iKosGvRYPKj7L7Gd8nUGhSFpV6tEV3q/Cj6nvFcwKFqiMUyd4pBo6K1IAVoepP8Awi/jk/iqhYfDl9q1gFG0zMbBRnmePDgDWhan42FcLEEZZFILFwfWZixFt4sbixAPZuQKxa+Lli6ev+yeN9SZApVqI4uI5BreOY+I3V2jgJ3WPgf9GuI4Pt1L7ONqFO2hI3/l9aQ0VJxY7G9GK6GOk7FKgCqD1w1eTG4cxt2XW7RSew9uPNTkCPA7wKnbUiQZVKEnCSkuRNWZJoTouZpbSYlAAc9hGYkcbbRUDxz8DWr6v6uYfBraCOzEWaRu1I/4n5fdFh3Uz0MPOt41Z1WtOXU5J9JMjtSCVaXalAUL1mATs0YNqSzVwnUspAJW/EZEeFF0BXta9CdY/XIbE7KupBscwu2COQtcWNwuWeRrAwJJcKCSjlPRcbViwDLcZqdm453yvVx/RDbZYS58CyFs7ctvPj8adPotdoSSspZLHaAKKNnO5u7cc66el1jjDbLtx/ornDr0M9ZAOd+X/ijC1YtP6fikUxxoG4dYwFhnvjvnw35d1xVeMg4V0sU5TjclRBqit2oUV6F6mAdSWgsNA7N5RKI1AFgTshySbgv6oFh3m+RFqjKMVCabVJ0NGmYfR67AEVlj4GJ7A+8Ak+/M231DNgHE5ucgd5O01rccgKqGGkZDeNmQneUYoTbmVIv4GpjDa1YpMmZJV5SIDYdxWx95vWLLhyuG1O0Ti43Za48OBTqKUjcar+G1uhb7WF4zzjYSL4m9j7gDUvgsfBL9lOjE7ka8bn9xs65k9POPKLlJMlodKOMr3HI5inUek1PpLb8OXy3VEvEy71Itx3j4jKk3qClNdwpFgR423NbuYW+Y/KlthTvGY7s/pnVeU1xxOlTEF2Ls3XKjLtIlo7NtOC7C7AjIZ37+FuKLyvbt+a+5GX/XqWExU3m4iucOlWZNodsEXGW3lc2BK7jlu/I0z0vjyuGnlKNGVhlfa2gQpWNiDY53vawyztUZ4qlt7/33BPpYehYyJWNja9vlVjFYZ0R6wBMW64h2vNs7LsxYl12hsEniwbK+8oBvIrZ8RjlW2835fn/SnqMTxTpiux4WrmzGq7p7GlgUFgrxshuQD2gymxzANiLGxtStWJHuVaxCgDaVtra7NgXyHayuTxvR4KePfu/gV9aJ+1C1N8ZjUiUvKwRRxO8nkAMye4Z1TtL61ySXWAGNOLf3jDu4IPC53ZruqOHTTyvpx6jbSLHpfTcUFwTtyf8ALU5922dyj58gapultLS4j0z2eEYyUcQSPWPefdamUcf1J953muwFdrBpYYuvL9SqUrGZjPOlhbV3I40grWwgRH6PflR/o56mL0L0qAiBo5u6ljRjcxUpajopARo0Y3MUr9GHi1SFLvRSAi/0YPb+VGdEqRm2XgKkSoobNLags44PrYh5nESrbcLh1HgjXUfCpbD60YiP0445hzUmJvE7wT3C1R5WkkjhVM9PjnyiSk0T0WsWHc3l62Ik+ut1J7nW4A7yak4cNDJeSOTaB3lWQr/isfrVQZhXBY1DbQGyw3MvZYeBWxrNLQL/AAlRLxPU0CTSGHghVi21tDaTZIZpAeKgWBGe/IZ5kVTdYNKNihsOoWK9+q37VjkXPrHjbcDbeQDTRECgBQAAAAANwGQHhS2F/dV2HSRg9z6si5WRDaFhItsKPDL5bvlUpgcViobCLEMVGWxKOsXw2j2gO5SKIryoto1fPHGXSSEm0TmG10mXKfDlh7cDg/CNzcDxen+J1wGx5lGLnjJ2QosN63uTe+Qy7xVUZsqIGs//AAsV3RLezpiZnkbblYu2dr8AeCgZKN2QoKKJTQrUopKkRs6MaJTRCjvTEEKIZUZrlIhpgHtUYahQoAWBSTQoUAKUV099ChQAKTehQoEEc6RskUVCkMOkg0KFAAvQ26FCmAKSaFCgAbNHscqFCkApRSrUKFABg0ZNChTAOk7NChQB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06363" y="-2560638"/>
            <a:ext cx="3876675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130" name="AutoShape 10" descr="data:image/jpeg;base64,/9j/4AAQSkZJRgABAQAAAQABAAD/2wCEAAkGBxQTEhUUEhQVFhUWFBUVFxUXFxcUFxYUFhQWGBcUFxYYHCggGBwlHBQVITEhJSkrLy4uFx8zODMsNygtLisBCgoKDg0OGxAQGiwkICUsLCw0LC0sLCwsLCwsLCwsLC0sLywsLCwsLCwsLCwsLCwsLCwsLCwsLCwsLCwsLiwsLP/AABEIAQgAvwMBIgACEQEDEQH/xAAcAAAABwEBAAAAAAAAAAAAAAAAAQIEBQYHAwj/xABJEAACAQICBgUJBAcGBQUAAAABAgMAEQQhBQYSMUFRBxMiYXEUIzJCUoGRobEzYnLRFSR0grKzwSVDkqLw8TRTc8LhNWNkg8P/xAAaAQACAwEBAAAAAAAAAAAAAAAAAQIDBAUG/8QALhEAAgIBAwIFAwQCAwAAAAAAAAECEQMEEjEhQRMzUXGhBbHBMmGB8ELRFCJy/9oADAMBAAIRAxEAPwCYeLaHeKaFandJYTYO2vonh7J9nw4ju/CTUdiYb9oe/wDOpERiVotmuuzQ2aQzgRSCtOCtJtQA3KUgx07tSSKAInBn+1Wv7cP0j/I1oeJ0MIsQJw9xJI3Y2bFS6SOx2trMXBsLCwPdc53hh/aj/jT6LWlYyQ+a/H/+UlIGOr9j3VAaNxexpLGrvLlD7kD7R/zr8amduye7+lVvAgnSmLfgqOCeAJ2bAnhcIx/dNMBGsDhsDI4zDKpB3ZHEgg/OmuIxF4ljGQFs/iRlbLNu/wB1K0i39nbPKKPv3TCm0oz+H0oQjlD6R8DQFLgXtfumm+MxQjKjZLFybAWAy2d/+IZWpgNJh2j4n61ztTuWPtHxP1pBSkMalaTsU76qiMdADXYpJjpyY6HVUAMzHSDHT4xUXU0Aae6ggg5g5H6gjvBzqFmgKNsnMcORHMd3+28GplSCK5YmAOuzx3r4+z7+HfyBNMiV2eGx7jurlapHYuCp/wBu+mEi2NjSZJHM0m1LNFegZzK0kiu1AigRA4Yf2m//AFE7+Qq+TYsGRVvmHPyRxVGgP9pP/wBVPq274VecVgkWRZFJu7tdcrC6OzW45tn3XPdaEXdjY6v2D4fSmWr8pXG6QIPrRd3Gananse6onAYjYxuNuD2ip/wbZb+L51JiGWnc8PJ3gfPEt+VFNGNmMjexa/gIpDbuzVT7qGlztYViNzKhB7jiGI+VDESCyj2bEHxQqb8/SotIKOUC9r9000xmCLyRMNnZTrNq/wB4KBYWNzx91OYpO37v6V2pp2AwKZ0Niu4Whs0ANtii2KdBKIpQA1KUQSnfV0WzQA0MdJ2adlKSYqALLovF27B/d/L/AF/SpMNeq3tf6/rUtgcVtDPeN/5juNCE0dcdDftjePS77nJveT8T942j5o9oXG8fMVLBv679xBFiD3HdTWeLZa43H68b9/PxBy2gKYiGK0krT3FxWzG40MFhC5zyUbz/AEHfVeScca3S4JrrwMQKM1P4yaKGJnl2FjjW5LAEAfAkkkgADMki1yabaLnw2KiWaEBka4uNpCCDYqy37JHK3EHjWBfUVVuLr1LfD/coMsltIP8A9Zf++rjjNKAbOe4/9rD+tdMRqnhnkMpEgdiCSHyJHHZItx4WpOJ1XVvRmZfxKH/hK2ohrcXXqJ42dItLgi17+6lPF52dwpPZckgHje1yN19njyqNbViYejJGw79pD8LEfOpCXDTDasjG6jcQQbFidx7xSeptrrY9gxaPawaryRMu9X/3FcJlzPjRIzLFZ1ZMgO0pXfIcs+40nFSHaW24uwPH+6kIHdmoPuq1Tc5P9hVSCj9L3fnXHSekDE0ahQS5OZJyts+qN+/mN3GuobtCnkmrks8sUnorHtZMCCxJGXCwy35791XRmo2264+xBqxGxQCVYsLq+BbbYnuGXz31E6S12wGFusfnXGWzELi4Nu1K3Z4Z2LEcqresUnWOLk/gez1F4XQsj8Nkc2y+W+nuK1e2YyVYs4ztawI4gDfes3010iYya4jIw6co83PjKRf3qFqxdF2tZb9Uncl82hdmJZt7PEScyRmy91xwF68j1KjvbXTshrbwdyKTs1KadwwSY7OQYBrcib3t8L++o7YrbCanFSXcg1RztRXrrsUWxUwO9KjcqQw4fMcqTlR0ATUMwIBG412Ugix3HjyPPw4HuPOxELhZ9k/dPyPP3/641KI1MgJMe9T4W/p8x8iMiL9Z8QkMReRgkcaAsx3AAZnLeSeAzJOVya5YmMuvZJDAf4lH9QPkPuqKgNfdASYvBoImYvEFkEd8pbIAQRxcZlTzuPWuOfr4qWxSdKy7F0szjXbW18dJZbph0N44+LHMdbJza17DcoNhvJJaia0HBTdu5gksJVGdjwlUe0vEDeLjfa1ZFHetHgQ2eHXQLd2el45AwDKQykAhgbgqRcEHiCCDS6yfov1pKOuEmbsMbQsfVcn7K/Jiez3m3EW1euBnwvFPay+LtAYXBzI7xYkd4BFj76zjSevmMwc7w4mCGQqQQydZFtofRkUkuLGx4ZG44VpFV7XTVoY2CwsJkuYnO653xsfZaw8CAeBBlp5Y1KsitP4FJPsQeE6WICPOQToeOyySr8WKH5VJprto2YDakRWGY62JkIyt6ZXZ3Ej0udYtPEysysCrKSrKcirA2KkcwQRXFjka63/Cx/4tr2ZVvZvuqWl8PJKyRSwPIASNgR7YQEXIKgc/nVtry3q3iWjlWSNiroQysODD6jgRuIJByNejtWNOJjIFlWwYdmRN+xIALjvBvcHked7Y9Vp5QSldompWS1ZX0o6s9W/lcQ7EjATAerK1gJLcnOR+8R7VapSMTh1kRkkUMjqVZTuZSLEGqcGZ4p7kElaPNxpUTlSGUlWUhlYb1ZTcMO8EA1M61avNg52jNyh7UTn1475X+8Nx7xe1iKhtmu9GSkrXBRwbHjsSZBDI9tp8PC7WFhtMu0bDgLk01ruR5rDfsmH/AJYrkRUMPTGhy5EULUrZoitWiAwpOwaF6BagQOrPOn+CnPonMjceY/OmG1Q2uW8ZjxoBk4HsQRvGd+RHGnaHIbhkMhkBlwHAVFYWcML+4jvqUj3DwH0rmfU/0R9yzDyzK+lDVXq2OMhHm3YdcoHoSMftfwsSAeTG/rZZ5avS00SupV1DKwKspFwykWKkcQQawnXXVtsFPs5mJ9poXPFQc0Y+0twDzBB42BodTvXhy5RKca6lfraujvWvyyIxyn9YiAuTvlj3CX8QyDd9j62WK3pxo3HvBKk0R2XjbaU7+FiCOIIJBHEE1p1OBZoV37EYumekqMVE6tacTGQLNHkT2XS9zHIPSQ8xxB4gjwErXnpRcXT5NCZl/Sbo+CWVngYeUxpeaMK3nI1BG2rW2WkQCxF7lRzQis3Y5Gt6xOq0b4pMTtsrK6ybItZmRxIATy2gT7yOVs36StU/JXM0K2w8h3DdDIfUtwQ715ZrwF+xo9TGljv++hVOPcp+hR26vOrGlnwLJifSiknXDSxjeylC/WDhdN48SMrmqPoX0qnnkuqocwrs678mdVVjvsckXeMuG810HFSjTKm6Z6GgmV1V0YMrKGVgbhlIuCDyINdKzDoy1l2GGElPYcnqWPqyHMxk8mOY+8SPWFtPrhZ8LxT2sui7RDa2aAXGQGM2Dr2onPqvbcfusMj7jvArD5sOyMyOpVlJVlO9WBsQffXoqqD0mat7anFxDtIPPAetGBYS+KgWP3beznq0Wfa9kuGRnHuOj9lhv2TD/wAuudq6H7LDfsmH/l1zro4f0IrfILUdJ2qANWkTgTRgUi9ECaAOtqFq5B6WHoA6xPsm/Dj4c/EVY4T2V/Cv0qsiSn02nI4JMJDJ2RiEYI24CRBFsofxdYRfmFHHLnfUYuUEl6/gtxdGTVRusWhY8ZA0MmV80e1zHIL7Lj42I4gkcakqFcWMnFpovPOGlMDJh5XhlGy8ZsRw5gg8QQQQeRFNAa2vpF1U8si6yIfrEQOyBvlj3mLxGZXvuPWyxFTXodPnWaF9+5ncaZYdTdZGwM+3m0TWWVB6yXyZfvrckeJG4mt6w86uqujBkdQysMwykXBFeZga0Dov1s6lxhJj5qRvNMTlHK3qkncjn4MfvE1m12m3rfHlfJOEq6Gu1w0hh0kjeORQyOpVlO4g8P8AzwsDXeuc26uMuhaYjpbVZ8JKWW7QFrK53qTuje3Hkdx8bgcK2TRuFSXrY5F2ke6sp4g9/A7iDwIBrMNZ9Btg5zE1ypG1G5FtuMnI5ZbQ3Ec89xFd7R6nxFtlz9yjJGmRYb/W751smomsvlcOxIfPxAB+G2u4Sjx3NyPIMKxq1PNE6RfDzJNEbMh3cGByZG5qRl8xmAav1GFZY137EIypnoGhTHQulExMKTRX2WG471Yekjd4PxyO4in1cJpp0y8q2m4VR0RAFVIkVVG5VW4AHgAKjwak9Yx54fgX6tUZau7p/Kj7FEuQwaFqFqK1XCG+zRWo7UKYghR3pQNJNABXqq9L483gfwTj5YerVVb6Xh+r4E98w/yRflWfN+uHu/syceGT/RzrX5XF1Up/WIgLk75Y8gJfxDIN32PrZXGvNei9JSYeVJojZ0Nwd43WKsOKkEgjka9A6uaajxmHSaPK+TJe5jkFtpD4XBB4gg8a5Ot03hy3R4fwXQlfQk6yfpV1V6tjjIR2HI65RlsSMbCQfdYkA8mP3stYpE0SurI6hlYFWU5hlIsQRyIrNgzPFPciUlaPMgpVT2u2rLYGfYzaJ7tE54qDmjH2luAedweNV4mvRQkpxUlwUG19GutnlUXUTNeeJR2ibmWMZB78XXINzyOdza5Tbq82aPxzwyJLExV0YMrDmOB5gi4I4gkVvurmn0xuGEyZH0ZEvcxyAZr4HeDxB5g24+t02x748P4LYSvoOtBem/jTjWrQK4yAxmyuO1E/svbj907iPfvApvoP7R/GrBWeEnF2iUlZ53xUTRu0cilXRirKd4Ybx3+O45HdXMNWp9JWq3XIcVCpMsa+cUZmSJeIHF1HvK3GdlFZPeu/gzLLDcjNJUy16jazeRzWcnqJLCQZ9gj0ZQOY3G29eZUCtpB5Z94zBHMHjXmwGtO6LtZ7gYOU5qPMMTvUXJhz4gZr3AjLZF8mt09rxI/yShLsT+sbWm/cX6tUZt091oHn/wD61+rVFCOtWn8qPsRlyONuhtVwIog3fV5E7dfC3toe9Q497KwP+SgIAfRkjb98J7rS7BJ8BUKJK6CWgRJT4eRc2jcDmVsPcTvpqcSOIPwpMGKZfQYqeasUP+UinC6Te/b2X/Eik/4wA/8AmoGchiV52qC6W2vhMD+OX+BKsTSQt6UVu+NyvycOf8wpetOrS43BIkZIeMF4S2VzmGjbMgBgLX4EKd1xWTVTUHCT4v8ADJw62YVVl1F1mOCnubmGSyyqMzYejIo9pbnxBYccq7JGVJDAqQSCpBBBBsVIO4g5WohV84KcXF8MLo9NxSBlDKQysAysDcMpFwwPEEEGl1lfRVrXskYKZuyx/V2PByc4b8mJuveSPWFtTrzmfC8U9rNEXaIzWXQaYzDtDJlfNHtcxyD0XHxII4gkV5+0ngJIJXilXZeNtlh37wQeIIsQeIINelapfSVqp5VF10S3niU5AXMsQuSlhvYZleeY4i2nRanw5bJcP4ZGcb6mKCpvVTWN8FN1i9pGGzLHe22l+HJhvB4Z8CahKI12ZRUlT4Kj0Tqlj457yxMGRtx4g2F1YeqwvmKtNebNRNY5cHPtpdkJAkjvk6/0YZ2bh4Eg+idG4+OeJJYm2kcXU/IgjgQQQRwIIrjajTPE/wBi1Ssdg1kHSNqt5PJ18K+YlbNQMopTnbuRsyORuMuyDr1csZhUljaORQyOpVlPEH6HiDwIBqOnzPFK+wpRtHnO1HHIykMpKspDBgbFWBuGB4EEA3qW1o0E+DnMTXZT2o5CPTjvvyy2huYcD3EXiL13oyUlaKGbFjpzIIXe20+GhdrCw2mXaNhwzJpmRXfEGyYf9lw/8sU32qrweWhy5BbvpQUUktRXq0RGHCngQfG6/nSDGw4H3Z/C2fyp7QoER5fhuPI5H4HOlhqfHkd1c/J05W/CSo+CkD5Uwobh6uWiD5iP8P8AU1UmwfJj+8AfhbZ/rVs0OtoIxyU/xGub9T8te/4Zbi5KD0qarbQONhGYt16gbwMhPbuyDd1jwY1llenCLixAIIsQRcEHIgjiKwzpA1WOCnvGD5PJcxnfsn1oSea8OYI4g2hoNTa8OXPYlOPcqwNswcxuPI8CDW59H2tXlsOzIR5REAJOHWLeyzAd+Qbk3IMBWF0/0JpWTCzJNEbOh3Hcyn0kbmpGR/MVq1OBZoV37EYypnpCjphoPS0eKgSeI9luB3ow9JG7wfiLEZEU+rzzTTpmgyPpS1U6pzi4R5uRvOqBlHK3rC25XPwY29YCs8evTmJw6yIySKGR1Ksp3MpyIrAddNXGwM5jN2ja7RSH10vuJ3ba7iPA7iK7Oh1O9bJcr5KZxohdGHtVouoGtfkkvVyn9XkPav8A3T7hKO7IBhyAPq2OcaO9Opi9b5wU4uLKrpnpcUYrNui7Wu4XBTHMC2HY8VA+wPeB6PcCuVlvpNcHNieKW1l6doiNatAJjYDEx2XHajk9h7ceancw5d4BGD43DvE7xyKVdGKsp3hh9RxB4ggjI16Pqk9JWqnlMflEI8/Gp2lAzljHq8y65kcxcZ9m2rRajY9kuH8EJxvqHjd0H7Lh/wCWKbWpxjWyg/ZcP/KFNC4rpYPLXsVvkXSga4mSkE1aIQTQDUV6IigBZegGrnQoA63qz6K+xTwP8RqrCn2P1gXBwYV5Ps3lMTn2A3WESd9iov3E8bVg+oRcoJL1/DLMbpllpjpzRMeKgeCUdltxG9HHoyL3j5i43E09BvmCCDmCDcEHMEEbx30dcNNxdovPN+m9FyYWZ4ZRZ0NstzA5q6nipFiKYg1ufSFqr5bDtRj9YiB2P/cS92hPfvK9+XrE1hpFeh02dZoX37lEo0y1dH+tJwU1pCfJ5LCQb9k+rMBzHG29b8QLboCCAQQQQCCDcEHMEHiK8xCtT6KtargYKY5i/UMeI3mAn4lfePZFZdfprXiR57koS7Gl1Ea1aCjxmHaKTI+kjgXMclsmA4jgRxHI2Il6RLurkxk4u1yWtWec8RoqTDYhopVsy8RmrLwdTxU/mDYginVa/itAxYwPHJkwuY5ALtG3Mc1NhdePcQCMr0ro+TDyvFMuy6HMbwRvDKeKkZg/Q3Feg0upWVU+TPONMbKxBBBIIIIINiCDcEEZggi9627UPWkY2LZfLERgdYNwcbhMvceI4HuK3w8GnWiNKSYaZJojZ0OXJgfSRhxUjIj3jMA1PU4FljXfsRjKmejqOo3V/TUeLgWaI5HJlJu0bj0o27xceIIO4ipKuC04umaCna0fbn8CD61E1K60/wDEH8K/Somu/p/Kj7Izy5FUKIUKuEc70dqTR3pAHaiNC9CgAXqJ6Th/ZeHP/wAkfw4j8qlai+k3/wBKg/ah/Diaz5+Yf+l9mTj3C6JtbNsDBTHtKCYGJ3qMzDnxGZXuuOAFaXXlyCUqwZSVZSGDA2IYG4II3EGvQGo2swx2H2jYTJZZlHPhIB7LWJ7iCOV+dr9NtfiR4fJZjlfQsdZX0q6q7JOMhHZYjr1HquxsJQOTE2b7xB9bLVKTLErKVdQysCrKRcMrCxUjkQax4MzxT3InKNo8yUtJCpBUkEEEEGxBGYII3EHO9T2u+rLYHEbIuYnu0TnioOaE+0twDzBU5XtVeNeihNTipLgztG9ai60DGwXawnjssq7r8pVHst8iCN1r2OXdXnTV7TMmEnSePeuTLewdD6SN3H5EA8K3/R+kY8RAk0RujrcX3g8UbkwNwR3VxNZpvCluXDL4Ss56G+1bxrlr1qsMbFtJYYiMHqzu213mFjyO8Hge4tfrob7VvGrFVUJuEt0RyVnmqRSpIYEEEgqQQQwNiCDmCCCCO6udat0nao9YDjIF84o88g3uij7UAb2UDPmo5rnlVq7+HMssdyM0lTLBqVrM2Bn2jcwvZZkGZIG51Htrc25gkcbjeIJldVdGDIyhlYG4ZSLhgeRFeZ6v/RhrZ1LDCTNaJ280xyEcrH0D91yfcx+8SMut029b48/clCVdC1a0D9Yb8Kfw1E2qV1o/4lvBP4RUWK06fyo+yIy5CsaBFHejvVwjhegKVlRE0gBegKLaowaABUZ0l/8ApMP7Wv8ABiqkyakcXoNMbgOoc2uWZH37Eis+y/hmQRyY1l1c1BRk+0l9mTgrs8/VLar6dkwWIWaPO3ZdCbCSM22kPwBB4EA8KY6RwLwSvFKpV0Yqw5EfUcQeIINN60tKcafVMjwentG4+OeJJYm2kddpT9QeTA3BHAg05rEujHW7yWXqJmth5T6R3RSnIPfgpyDe48M9tIrzmpwPDOu3Y0xlaIzWTQiYzDtC+V80e1zHIPRcfEgjiCRXn7SmAkgleKUbLo2yw+hB4gggg8QRXpSqX0l6q+VRdfEt54VOQ3yxDMpbiy5leeY4i2jQ6nZLZLh/DIzjfUxWrbqDrZ5HIUlJOHlI27XPVvuEqjwsGAzIA3lQKqZpLV2cmOOSLjLgqTo9G6CcGQspBVrFWBuGUi4YEbwRxqyV586Otc2wcgjku+HY5gZtHc5vHzHErx4Z1v8Ah5ldVdGDIyhlYZhlIuCDytXDz4JYpdePUuUtx1FY90kao+TN5RAtoHbtKN0MjHcOUbHdyPZ4qK2EUjEwLIjJIoZHUqynMMpFiDSwZ3ila4FKNo803pLnI+Bqxa6asNgZtnNoXuYnPEDejffW4vzFjxsI3RGhJ8WxTDxlzuY7kS/F3OS/U8Aa78ckXHdfQoo1LTDecF/+VB3n7FKY7VPtYU2Z2W/orEvjaFBUcDUMHlx9kD5F3oA0jaotqrRCdqjJpkccnP5UPL050gHl6O9Mv0gnP5Gh+kI+fyNMB7erPoL7FfFv4jVL/SMfM/A1b9WpQ2HUjdtP8mNc/wCpeT/K/Jbi5K10lanHFqs+HW+ISystwvWx8N+W0t/eLjgBWQaQ0TNAbTxSRHhtoyX8CRn7q9M0CLgg5g7wcwfEHI1g0+vnijtatE5Y76nly1bN0W629fGMLM3no182TvkiUbu9kHxWx4E1P6R1LwM3p4aNT7Ud4T42jIB94NV1+jARyLLg8VJE6NtL1irJZhu7a7OXAgqb1oy6rBnhtl0f99CKi4uzQaOueHLFR1gUPYbQQlk2uOySAdnlcA10rklxkPShqp1L+VQr5qRvOKBlHKePcr5nua44qKz5q9NYzCpLG8cihkdSrKeKnv4HkRmCAa8/64avPgp2ia5Q9qJ/bjJyP4huI5jkRXb0Op3x2S5XyimcaIXAemK03o61x8lbqJ2/V3a4Y/3Lt63dGT6XIna9q+ZYH0xUxDEzMFUFmY2VVBZmPJVGZPhW7Ljjki4yKk6PTQo6q/R7g8XDhhHiwoC26pdrakSO3oPbIAZbIuSBkbWAFpArzuSO2TSdmhO0M9LaKhxMfVToHS4axJWzLuIZSCDvGR3Ejca74TCpEgjiRURfRRAFUc7AV3oWpbnVX0Az/WgHyqXP/l/yY6jLnx+VSGtRIxk3K8f8iKosGvRYPKj7L7Gd8nUGhSFpV6tEV3q/Cj6nvFcwKFqiMUyd4pBo6K1IAVoepP8Awi/jk/iqhYfDl9q1gFG0zMbBRnmePDgDWhan42FcLEEZZFILFwfWZixFt4sbixAPZuQKxa+Lli6ev+yeN9SZApVqI4uI5BreOY+I3V2jgJ3WPgf9GuI4Pt1L7ONqFO2hI3/l9aQ0VJxY7G9GK6GOk7FKgCqD1w1eTG4cxt2XW7RSew9uPNTkCPA7wKnbUiQZVKEnCSkuRNWZJoTouZpbSYlAAc9hGYkcbbRUDxz8DWr6v6uYfBraCOzEWaRu1I/4n5fdFh3Uz0MPOt41Z1WtOXU5J9JMjtSCVaXalAUL1mATs0YNqSzVwnUspAJW/EZEeFF0BXta9CdY/XIbE7KupBscwu2COQtcWNwuWeRrAwJJcKCSjlPRcbViwDLcZqdm453yvVx/RDbZYS58CyFs7ctvPj8adPotdoSSspZLHaAKKNnO5u7cc66el1jjDbLtx/ornDr0M9ZAOd+X/ijC1YtP6fikUxxoG4dYwFhnvjvnw35d1xVeMg4V0sU5TjclRBqit2oUV6F6mAdSWgsNA7N5RKI1AFgTshySbgv6oFh3m+RFqjKMVCabVJ0NGmYfR67AEVlj4GJ7A+8Ak+/M231DNgHE5ucgd5O01rccgKqGGkZDeNmQneUYoTbmVIv4GpjDa1YpMmZJV5SIDYdxWx95vWLLhyuG1O0Ti43Za48OBTqKUjcar+G1uhb7WF4zzjYSL4m9j7gDUvgsfBL9lOjE7ka8bn9xs65k9POPKLlJMlodKOMr3HI5inUek1PpLb8OXy3VEvEy71Itx3j4jKk3qClNdwpFgR423NbuYW+Y/KlthTvGY7s/pnVeU1xxOlTEF2Ls3XKjLtIlo7NtOC7C7AjIZ37+FuKLyvbt+a+5GX/XqWExU3m4iucOlWZNodsEXGW3lc2BK7jlu/I0z0vjyuGnlKNGVhlfa2gQpWNiDY53vawyztUZ4qlt7/33BPpYehYyJWNja9vlVjFYZ0R6wBMW64h2vNs7LsxYl12hsEniwbK+8oBvIrZ8RjlW2835fn/SnqMTxTpiux4WrmzGq7p7GlgUFgrxshuQD2gymxzANiLGxtStWJHuVaxCgDaVtra7NgXyHayuTxvR4KePfu/gV9aJ+1C1N8ZjUiUvKwRRxO8nkAMye4Z1TtL61ySXWAGNOLf3jDu4IPC53ZruqOHTTyvpx6jbSLHpfTcUFwTtyf8ALU5922dyj58gapultLS4j0z2eEYyUcQSPWPefdamUcf1J953muwFdrBpYYuvL9SqUrGZjPOlhbV3I40grWwgRH6PflR/o56mL0L0qAiBo5u6ljRjcxUpajopARo0Y3MUr9GHi1SFLvRSAi/0YPb+VGdEqRm2XgKkSoobNLags44PrYh5nESrbcLh1HgjXUfCpbD60YiP0445hzUmJvE7wT3C1R5WkkjhVM9PjnyiSk0T0WsWHc3l62Ik+ut1J7nW4A7yak4cNDJeSOTaB3lWQr/isfrVQZhXBY1DbQGyw3MvZYeBWxrNLQL/AAlRLxPU0CTSGHghVi21tDaTZIZpAeKgWBGe/IZ5kVTdYNKNihsOoWK9+q37VjkXPrHjbcDbeQDTRECgBQAAAAANwGQHhS2F/dV2HSRg9z6si5WRDaFhItsKPDL5bvlUpgcViobCLEMVGWxKOsXw2j2gO5SKIryoto1fPHGXSSEm0TmG10mXKfDlh7cDg/CNzcDxen+J1wGx5lGLnjJ2QosN63uTe+Qy7xVUZsqIGs//AAsV3RLezpiZnkbblYu2dr8AeCgZKN2QoKKJTQrUopKkRs6MaJTRCjvTEEKIZUZrlIhpgHtUYahQoAWBSTQoUAKUV099ChQAKTehQoEEc6RskUVCkMOkg0KFAAvQ26FCmAKSaFCgAbNHscqFCkApRSrUKFABg0ZNChTAOk7NChQB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06363" y="-2560638"/>
            <a:ext cx="3876675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780928"/>
            <a:ext cx="2183010" cy="175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vak 10"/>
          <p:cNvSpPr txBox="1"/>
          <p:nvPr/>
        </p:nvSpPr>
        <p:spPr>
          <a:xfrm>
            <a:off x="5580112" y="4869160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Stootgevaar</a:t>
            </a:r>
          </a:p>
          <a:p>
            <a:r>
              <a:rPr lang="nl-NL" dirty="0" smtClean="0"/>
              <a:t>Smalle doorgang</a:t>
            </a:r>
          </a:p>
          <a:p>
            <a:r>
              <a:rPr lang="nl-NL" dirty="0" smtClean="0"/>
              <a:t>Gebied gevaarlijke stoffen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Markeringen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116832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Bij werken langs de weg mag alleen in een voetgangerszone lint gebruikt worden. </a:t>
            </a:r>
          </a:p>
          <a:p>
            <a:r>
              <a:rPr lang="nl-NL" dirty="0" smtClean="0"/>
              <a:t>Langs de weg gebruik je schrikhekken, verkeerskegels, geleidebaken om het werkvak te beschermen.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436096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</a:t>
            </a:r>
            <a:r>
              <a:rPr lang="nl-NL" dirty="0" smtClean="0"/>
              <a:t>. Wetten en regels</a:t>
            </a:r>
            <a:endParaRPr lang="nl-NL" dirty="0"/>
          </a:p>
        </p:txBody>
      </p:sp>
      <p:sp>
        <p:nvSpPr>
          <p:cNvPr id="4098" name="AutoShape 2" descr="data:image/jpeg;base64,/9j/4AAQSkZJRgABAQAAAQABAAD/2wCEAAkGBhQSERUUExQWFRUWFxcZGBgXGRwaHRwcHBoYFRcXGBoYHSYgGR8kGRQXHy8gIycpLSwsFx4xNTAqNScrLCkBCQoKDgwOGg8PGiwlHyQpLS4qKSwsKSwsLCwsLCwsLSkvKS4sLCwsLCwsLCwsLCwpLCwsLCwsLCwsLCwsLCwsLP/AABEIAKoBAAMBIgACEQEDEQH/xAAcAAAABwEBAAAAAAAAAAAAAAAAAgMEBQYHAQj/xABGEAABAgQDBQYEAwUFBgcAAAABAhEAAwQhEjFBBQZRYXETIoGRobEywdHwB0JSFCOS4fEWM1NichdDVKKy0hUlRGOCs8L/xAAbAQACAwEBAQAAAAAAAAAAAAAAAQIDBAUGB//EAC0RAAICAQQABAUEAwEAAAAAAAABAhEDBBIhMQUTQVEUImFxwSORseGh0fCB/9oADAMBAAIRAxEAPwDawY7EZQbTSoqSTdLlRJtnkniAGc8bRJA6whHYEFRMBAIyMGgECBAgQACA8AmEQp16Mz878uDQALQDCc+oSlsRbEQkcyYNAMZT9tS0TBLUTiLaWvkDD8RjO1d61fti5a0lMwLslQIUb91ISxJcEENwjYqdZKEkhiUgkeF4w6XPlySmskaSfH2NmpwRxRi4u77+4pAgQI3GIECBAgAECBAgAECBAeAAQHir7w71mSFBAOJLtZ3sGLH8ubkcmeKvM3/qVISAUpOZULkgciGS/rCsLNQeBFI3f39K1pRNS+JeEKTzbDY56ubHK0Wqq21JlrSiZMSlSsgSz+OUOwsewITkVKVh0KChcOkuLZ5QpAAIECBAAIECBAAIECBABTNyKlExSicWJPdDmxuVE8Dk9+Ii11kwBCn4EnoM8oo+6W0USZShjAUcgRYKOpPQQ8p9vIqJ3ZXKSSA+YbM3sHYnoIqhL5QRbKKoxoCmZ/vWHEJSZqSO6zaNw4iG+zNo9qhSiMOGZNRn+hZQ/J2eLRj2E508JBOdjbUtoIoO82+UyYrs5GKWkFlHJZOTDNg+mcR0vbVYgAL7RWFyklJcG44Xd9eEUSzwToe1vpFm2xv2JIH7tyrJOJlpGTrSpLJL6PEGj8RCF4sC7hlfCXOh+IZAxWa+cuZMWtQ7yiH6gAa9Ik9291F1StUyknvK/wDynieekHmN9Hqo+FaSGnWXNJri3z7+lUWal3omVWISpUxWEM5QkEPYkKxNia+UWFO18KbyKi3/ALb+yod0Gz0SUBEtISkaD3PE84abe28imQ6rrPwoGZ+g5xb1yzzbgsmXbgT56T7Kd+3AbVFUujnA9iuUCJZKmCgQpuITa2QMXNG8chg6lJ/1S5ifN0xms7bE2ZO7cqOMF0kZJH6QOHLWNE3c3gTUo4TE/Gn5jkYjGdujbrPDcmmgpvlev0Y4/tHTaz5Y/wBSgn/qaFkbYknKdKPRafrCe2tjy6mUZcwW0OqToRGPbZ2GqnmmXMAcZFrKGihDlJxJeH6DHrLj5m2S9Ku1+5tiKlJyUk9CD7QpGRbj1GGqRKwpwzDewcFIxBSSzjJuhjXRDjKzPr9FLR5fLbvi0wQIEAxIwCc6elAJUQAA/gM4pm8u9aly1iSk9ndKl2YgjJj3gbK9OMON+NtgI7NCi5KgtnADAFiWs75g2ikVVQCB2jglu8kubahyzta+kRbBjde1Jh+Ja1MSXJL/AD5GG5lulyGds9cy7npEnSyEAqUpOJGGYpPeYlgMJYa3yeIudU4jhACXfupdgM8LZsM2hUQB22EgpJSQQXJ8ssjB6er7zq72JwrioWKr8+Mcl0ZWMQBDqTYguQXZtCDnHUpCSUi7DEHLMdc8xb1EOhFg2VXTUylJRN7hKXlhWFk3UyFZu+ZH6TxjR9k1vaS0qVZRFw/Nn/nGLJxYCod1tQeNvDW4i+btbxpk0eJYIUHUkHNSXAOEkl2JyDQ7okmXqBFcoN7kTp4lJTMvlYHQnEpjZPzIixiBOyQIECBDAECBAgAwyZUlteQ9DC2xKsSpoUpRSkF+6XJ5MIaKHdd7+3EwgRcGMKGa1utXrmo7RZASkMkAaaO7kxQdu72TJXbSULCkidOJl9moZzVEfvEm978ucXDcudip1BCcOEXc3Uo3GeTW84zLfiqSVYSnvCbPJUggk/vCbizM51MdDAt3DK5vbyEk74TO07TsHUCVOSo3OZvD5P4iTgCDJJfMkvq9rWisSqITVBIE0MkqISwLdcXOHid32z/aAOSh9YtyYNPdSimKGXKunRom6+76q3DOW6JZYm9zrhHncxKfiJONPIkJklUsYyO4SmwSbWN7l4sO6svBRU6b92UgXzy15xUfxP2ogqkyge8kqUocAQAH58ozVFdHRz6nLqK3dJdfkrEreaoT/vp3isn3hOp2suYrEpSlK1JLmGaVPaHFNIxKA834RFuNcleDzN6WN02LLWrBiBPTlxjlDtiZKWFoWQof5RlqDyMSBlHBjwnBiwPo7O3lEROlspvKKYSi3R2vEIZMWNOE211Ln1LGn8RavjLPVH0MTmylK2rTTe2CEqQtpakg27oN3JcF8ooCmFvP5CNE/DNv2aZzmn/pRF6d9nDhOWOSnDhopsmhXT1ISt0rTiy44SAQdRf6xpG6tUtckYgSAAO0KgcRFlWGTENDbe2UgJTOGATEEpBUHDKBBChry4GGG51ckrVhlIQV2KpZVhJAxEhJsLnS4hLhmrXaz4uUZtU1Gn97ZdI4s24wRdSkMCbksPnDXae15chJKyHZ8OrZO3CLDnFE3mmKxTMZUA6sMs4SyXvYF0jui3Ek6RSnVm1uDZ53HIcY0vae16RaZuJEs5NoVkg3LZgE5c4zra+0McxWG5OFgkMAwAZKQTr5xFEWFlLN0k4RblmPeC1Z7+JwDYjDztplbSBUS2SMZL3BTqFAA3xXbvcBd4QqgB8LkDnkWdrDn6Q65IktWbUmEpKphUQQyCLBgEggW0GXKEE15fGQFKydTqsQU8bnXqIZUs1HxqLqvb2PpHVzgRhcMGZnHE+d4KAcJmYmBUyWPQZDx6CDzqs4CgqJSo4r6G7EAZO2fhCNXTpQEodSlkOdEpFiCHLqcEcMjDrZWzDUTky0YUqVZ1EkWBPyfW8JgSGw6xnSZih2hS5Sl2Uk93GzHoQRq8alsaoC5VgpkkpdRJJb8znjEBsLc2VLlYp6cSj8QNgwJwnu52cueMSatvypUr+9C1JQSAojEq9nAtf2gXBYibeBFe2JvOldOZk0gFKsJyDknusInJM8KfCXYkHqIknYxWOFQGsdeI+u2ilJSFpNzYM5cXFvPygEYvhdNy5H9Yahd83gyJ9r3hBnLCw+/wCcYEiRbt1pqe/2mEownPVX5QOJeIGVutNqiZiZ0qWAuYnCtZSSQouQwIa8KU1Mo0PbJJCge8pOJgCpg4FjYi3KLn+GVOn9iRkSSslX6jjIxX6RuwtwTaK5JS4ZT6bcachRJnyFApYNUAHMXctDr+x07RaT0qUn5xqRpU8B9iC/saP0p8hFjySbt/kNiS4K/Xb0ClppUiWxnCWkKL4gizEkixNook9CpinJJJLkk3v1hWqbtZjfrX/1GFTSKSlK1JZK3wk64Wcjl3hGZu5Hr9RpMWk0MlHuVc+/KEE0qtAfSJCh2fMXMTJlnvKsbZal+QENZc5lOkBxrFw2TQ/s1FOqphwKKCp/zJQLnDwUrQ6OmFJ75bTn6WPweF6ifb4ivyTdRQSEyk0RWlKloVgSWxHDmsDMsSCesZtW0q0KUhTY0EjL7ziw/hamZNM6onEqKy8tK8SjJ781C5YVMuCyUuAeDw631o0qwVMohaVd1RSQQ4cBTi2YKT0hziq3L0IeH5lOUsGV8T/n/v8AJSplMoZhraxI7tbaVSrxDvIUWWniOI5iGNWpmDcYCEOOrt56eUNtNWiXh2mXxMsWVejX8F43+qkTaBC5anSqYggjoo+BzjO6ecQxyh1tKrWJQlucJWFNzYhx4GIgTiYa55OfrdP8PleNOyXlVaswpQva5+sOF1qi5K1E8SXPmYhETS4EO+1YCJGIXq6slLA+0RtPKGMEuHyIzf0g8xUETOAygQgtfOKiSVYlElzmbZXNzDa4ANxnx73E+DtEls6SlU0KnlGFyT2kzsws6jExbQsBEtvBU0i5LypaZa0FgZRxSzZ1JxjuqtezKgc6JRxuStFZSXbSOJmMYClBh4P6wWepjxGkTKxwucFI1Bd1FrnmTnrDnZ9b2SwoZ3zD2yOeXUXiOTU2Y/esOkThmwfnEWBe5f4jY5SgpAx5BnYgkuFa5NwiozprKJcEqd20+URkueAbeHGF1Tn+fGI+o7JQbUKpOFSj8T9Gcg3HEmLfsjaM1MssWxFNwXZrKVfJ4zRU0vb71ixbHqcQ0GEh3cBg79WBJg6GmXCTv1gmL7TEoZJCWYABwpuZOcVvaW8y5iyrCBwuX8eMMK2qClAAggDNhfSxGlhEdNmtrCY2+BjKTiNiQOHvD/ZkoGYAbgaGI9aSmbhAUU4shmQcvQxP0ChgCggFnDkDMac4xTmoKybHKd0VJS0uoX2ai+A4Dq4DsHETW4FQpBl06WMtEqcpRI7z9sUIYgsHvpCFNWvLcSnI0AZ+kRVLvAJCphQk4UGWBh7oD3UFEDvAFjfm0bYTuINJNGpGcPMwVM8OLs5inyt6ZCmwqnTSxP7ozFOR+liQ3jDqrrE9oJQXNEzCFMVKsCCoegMTsQ33a3NM5ap04ESsailORX3iXPBPvDn8RkgGnSAzBbDQB0Rd5FkjoPaM9/EKuxzkiWUqwJIV3khiS7XIewiLW1HUeoeszqWd1Ffekv79yO3dopa5w7WYlEtNziIDsbJvxOfjF12rOk1CpSDOldilXaTBjT3ihuzQz/DiOI/6ANYywbRZwQP4hBv/ABPl6iK43H0Olq/hdTJN5apUlXBbd6l1IE5FAaf9/NK1LM2WCkGUiWcIJspSgp1cucRf4dbHraftKWpQg0s0G4nS1dmpviACnYsHbUA8YhhXj9PrB01w/SfSJbn7GVaTSrmOb/H9j3aVCUKUhTEoJD/MeDRb9kbupqNmyhksYihXVRseRihnaLH4T6Rqe5k0KopTNkqwLt3jY84UFzRLxDLBShnwzTku6/kzTaWxiVGXMPZlObgm+WgyirVEpUtSkqFxzz4EHgRGyb7LkIMpU0hJOIO+FwGsSxdnyilbVm0hQopBURhZRIWGUq4cXZntxaLFSOVqtQ9Tk8xquEU5BLEwYzlWubj79os8vYUhmYm+qoOdhSLWbh3j9Yq+JgY+SpCaspe9+cPNkbLXUElL4Uh1Ktblc6iJw7uymYKUB1HzESOwdliUunQpbS11Ck4SBiUySe+dASAAA1uMPzoyT2lkNt/OPNpbtol08uZNMimLdxK0zJyyM8KzjAL6gItk8UWom4QpBUAAVdmhGTqLkqDBhqHvla0WH8Rq1S9olJPdly0M2mJyXhhI2EicBMxFB1s7trfwh/pvFHL6MUM04NxiV0Lztn6QdIy4nRvWLDJ3XQsEiYXClC4GlmYHjrHJ+7wlB8YU9rhuZNydNBB50W6IbeaK/wBq1mgCc5ZxlE2ndtLAiabgMeyXrlCczdJspuZb+7UeenSDzoX2RoiEu/O5hUzQMz5+0Sknd5KVALXjxOEgBSWOhJ4R3+xk3/ER/wA30hvLD3BpkTLmgxI0qzhIdrcf5woNz5obvo/5vpD6Vu1kFKSQcyznqAbGIvJD3BDFHAkB+Kkn2NoaTCQWI+884mK3dQBjJW5u+NIQNGbC8N07vzhoDb9X1g8yHuD5CUkqbLWVslWnezFvW9n4Q+7VWG+FI1Cb3MJJqpY+JL8sz4iJanmyyBhwgDiCPcRz5YfM5bNO2w+z1qSA+v34Q83YpUqmVIUBdcj/AOt/eFZaAoAhvCGW7O00drUOoB5ssZtlLSD8434Y7VX0IzXRblUaEgWAtpaKhtI/+YWy7JJd+SrRZq3a0lv7xA8R9Yp9dVBVYFJUko7IBw3xMuLAirdFq3k3wt2Ug6MqYNLXCTx5xQJ6cU+SFBwqbJBe7gzEuDxeHSdGEK1Gy1y6ukTMDFUySttQMZIB/hjPqZfpSf0f8M9RrMGLS6Xy49tr7vkuWwdlSVSlKVKlqJnT7lCSf71YGmgSB4Q9VsGnP+4lfwJ+kQFNvWmmlJSZcxdps1SkYWSlVQtF8SgScRFg8SE7e+WiSqaqXMSUzFS1SyUBQUkYj+bCru3sTHzrLj1Tm3G+XSp/X7nFHv8AZul/4eV/AIKd1aQ/+nlfww3m73SUzJCO9+/CCk922P4MQxYg/Fm5wjVb5ypKCqc4/fTZaQkOSJb4lXbIA/J4ritZxW7nrl/7+gUOl7nUZ/3CPIj2MVXdLbZpmZzLJIUniMRAI5gecWkb0ye3EnvuSgBeA4HWntEDFoSkOxihSZKkIQFJIdIUOYV3gfIx6fwCedym8t9Rq233fudTw3FDI5wn6r8mmbYVLnplqDLSQSPT6RWt5KKXLpZhQhKS8vIAfnTCW71clCVBa0jvZKIGgyBMDeqvlrp1IQtBJVKYBQv308I9SvmOJqsPk5JY07ogZdYk5KT4H6QvLUSoJDOcvrfLx6aw2ElAth10hxWbRwU5RKCSuwPwqUAbqUdbOQLWLRx8cXJtMqx4901FjlVBMmLEtBQFK+FWacrl2uzHLhEJtnYO0KYImTDgBWgIImpPf/IfUxYtyaIq/fLuEFwjTC2EnmbvzwGGH4k72S5oEqnWFmWvFMWyrKTdKQTY5l2yaNOFzjLZV3+1E82OMJuMXwNd89kokCQpnmANPUQe/MJCit1Zup78AGaGWx9rhIZndR4BrOPaLBQb7U+1gunqZf7PMIUETHxJLd8kGzFLOx0ir7rbJM8TFKUOyBUErxBOMgkJEtI5e8Xwt4Him+U/+/PTM+1udokkVASDch1OySEgk3UxLnreGe26lOFDhLKV+slQ7pvqwyiUkLkLQnuEJGXG1rwjtLZ0jA+EBhibjdmJtFMJVKmW0+yTMpTJcoISRxGQtxhNM8gEslns5LZ4VZavlDGhm4kpUohOdkkh9OMKJGHE5JUySxPPNuDvfWIriTRBIUqZqjNlhglLEkakhgOgh4GJt9+MQS5gTV4sWIhHfVkAbslI0DXiZQslNmJzY5xDK6aQpIN2g/o5gdqDYF/Ew0ExWJyh/IN6wY1GoHiX+UZ931IDsgfZgoX1hmuoP6OpzEdTUkWwm2o+mkPcwI40RUBhLXueXlHVUaQQRi5sSfLhEvUJBYPhD6FvAwiVJA0AHD7zilZ59IttoX2Wsgjvd0j+mcZttSinLqjLlSu0WoqOHXVQ1GheNAlVYHGM+2ntBS6oTEuFYVC2mEBBIfkmOxocknF7l0Ot1I4vdXaOtER5f90Otk7rbSWtMvsFBIWFlJKQlk94nPPgNYsm6kuXNmo7eYrCUuQVNdjwi0UyaSnqgZc7vFcpCQVuMKsOI9X16xatTvltp/sbXoniW7259fei0br7odk02cAZmg0T9Ve0QG9QJ2zT8lSvRK1RfZu2JKUlSpssAZnGm3rGYbe3ikrrU1SJss9mtLS1qKSUhCklQOEgHvOBENVBywThHtxdfdplWTLlzz83J7/+L6Fh2FsSTMpZZWkKKpYSbm6RMM0C3+e8P6ndmnmAhSM5ipjhSknEtOBZxJIIdJYjKKZsb8S5UmRLlFGIoSEkpWli2oBvD/8A2rSf8Jf8SY8Hk8P8R8yTjB1brn+ye+PuWI7rU+NC8BBliWEspQH7q0rEkKZWFyxIg07dqQoBwQQtcwFKlAhUwvMuC7HhlFb/ANq0j/CX/EmOj8V6f/DmeaP+6IPQeJLna/3/ALDcvcslTsWViVNIOLGma7lsSEYEFuATpBkbupqKCmTktMiVhVw7iXB5GKrV/ihTqlrCULCilQDlDOQQHOLxi+bvbSkzKeX2a0kJQlOYsUpAIPDKPReAabPhWTz01dVfsrE8k4NZMfo+zE97N3K0z2lSAoJSAcSki7k/mUHDEXiIpKepl1MqVUS0y3INikn4g3wqPAxov4jTpC6ojtAmYiWgnvDvAlgnqMTxl+yZZO0E8SU38UtHpIzfMPZC1P6q8+1b7X1NK/YVAPoOOnlHZdCkqBN2uCNDy4Q4RUNYlnsXy69IWTIfUJ4cI87GLTKVEQMwyyChRQ1wq9jzHCIhG89FWrXJrZaZM9JKVTUfAo5OSNOuXGJdctYcMcsgM29xGc747IKKorGU0BQuzmwUk83EdXRycpOLFkVKzQDurJpqZcsICyoqVjUgLSpLESwCPhACr4gMznlEMNlpR8JdLCwATYWAYZMNfeEtzt5akyFU6wViWEhCxmE4g6VBQYswYnSH1dThWJSFCVMGRLGW+RxZql5jim+kW5rukGN0rCImOWUxJSWZ9cn+sMK+vxY0BmcAsXPjwh1O2ZPSUYyjiWBv/pKbEO9xnERWTUh8IKb3JDPbNs2D2inEk5/YjP6CQnJDErJzAGnMcolJdVhShiDjlKU7uQAQADqdfKIKppisMVkhNwBchz7XzgUk5KFJCO8VIWC2QADAdSq8SirbZFcEvMnJsWL8T7Eaw4pq0uL3a4L+DWiJXWNoOR4jnoIOKoqLO7sGLhvGKm16oN5PduVXcW1ceUOJTEc+H2YjGZJDeF+RzgxWlKXAuT+b0aKJKL6B0x+qUNbOdRHDMQLj7tyiHVtMgBwx5E52+sIp2pMsCArqDxYN9YqWOyvglKiaouMJYvkeT3hAy1jJRw6fbe8HWtIuCohrvl1hmupxEgXa+vh9YqTaVIsboTnFyHz6n1AF4jtqBEidLmBCVOFApWHTdObFQ15xJTEl8wOLvFb31qylUvCfy/M/SOnpH6Auh2reBVgmmpHPGUpgeHxwhO21P/4ai8JR+aor2ya1Sp8sE2f5GLHVTk8RG98FidkareKZiIMmkBABtJTxA484um6pRPURPVKQh1hylIDJJwhmckxSqlaHe0NZlc4bEWGQe3hCknJUuCeKahK2rNu2NunSKmpxy5RQXJslOlrhjElI3apwoNTS0DGsfEWKXThdWJ090qLsbptnHnY1X+Y+ZjqKsjJah/8AIw1ClyQm7dnoc7pSFTP7iQE41OSsspLJYuFWcqIyPwwam3Sp0TE/uJGBRUFEWKUAjA/euTcv5x5+RtOYw/eHq5+sLydqKDOpXmYe0gX3eKZ2ddNly0SzLSTgHZyzZrAKKbxR6bfOqcsZYbhJlDVv0c9YfStsOhSSo95Kg78QR84p0lRBzhRj3ZbKSaSSLzsPeGsqahErtUoxYu92MosySR+S4sImKDZFYmvkrqSJqASBMQlISLKbGkAFN+IiL/DBH76ZMOSUhIfio6eCT5xpBnAi/CFJ1wRSsg5VSuwBbqB84kKevayv5HnHaqiSq/tDAylS+J8Y5eTA16DJ2UxPLgYzbfCuC6xeFVkgIF7MA5D6X5RZ6zbfZoKlFmHBhi0EZ5UhZJW93xEvd/iceZjVoYSVyZVOd8F03EdpiwbnCOIDYiQfSLHVOpBdsweoDKb2ik/h1PWkTkKZlALCsy4N/A4ot66orscgQfP+kV6jjI0y2D+WhuvaikKKUgYXug/C/IC6T/mSxiNmUCJ81QlzAlTsUzLsRolQYLD2uxfQw9l1CQRMUC1yQeTueH9Ybbu1qZRmKWkHGB3FXBdRWba5NEoypOhNWIncWdjLLlk2fN2uXIOYvpa0LzNzpgHdljza7vi620aJmTXLTM7uEouyF6DghVykci46RYNnbwSppA+A3dKuPJWSvCKrcn2G2/Qz5e6VQMkJLD9Xq0dOy5yA3Yr4nuu55YXjU+62IkMxL52jktAUHaHssr2oyOfNWlXfStIF3wq+jwWorgxOgGrhvO8a8aYQ3m7LlqzQk9QITx2N8mGy611BpmZySG9BfTNol5dckABQD924dydLxp0zdanJfskPxYe4hnO3GpVFzLvyURBKFvor2lRqKtL4SFdSDp05Ql2VyHLHLLLXrC8ycTkCTzyyctHEynzNg3TK/tGDdwOxupkFrnmz+0Rm2d3BVBJxFJSDo7vxiZny7WUA2vkWhxSSgzO548fSNullzwSgUb+wpSXEwv0ji901frUY0FFIDz8fUwoaIcI6O9lu1Gaq3aI1MIq2GY0s0I4CEzssHQQb2G0zX/wc8IA2QeBjSTsscBATsocoe8NpnSdjnhCg2KeHpGiI2UOEKp2UOUG8W0zobvk6QqjdZOqfeNFTs4QcUIhb2Ois7FpuwThQlg7/ANTrE9IqjDs0Qg6acCIt2Ogsuc7XMHWkmOiXCiE/zhBRXN5tizJ8rBLZ3BvZ+XnFQG7s9AUmZLXcEYk98DU2SfTWNW8Y5Opgr5NnElKlSIuKZnO7ux1SlmY/dIKWwlJzBcgmLbTFJ+E+HDleHlTs83e/T+cMFy1A5C+sZNRHfywpJB1S3CnFi4LtrnlERUo7JWMB7MAB6WiVQRbIQtNmpJZQIdrgZePGM8bXXI19CAO1ldl+YkKbLkGcHSEK+bMmyUmWEmYghQ06tkLxYp8lwlITjSxdyH483bjEV+zoStLApc6ZWccctInGdvmJZvlt2smdzdpTmwThkoWSNDZuBDpzjRALB/WKFs6bLmEIRiLp7ygcOEOwTfq9osqZCUEAKWqYoAElZYAFyXyGkWxl6lDJcwTFDeipOzSRicqUpR4XvbgLQsVRYiJ14KDHCocY5jHEQMDN5qjlmS79Nb6Wjq04Rfhpe32c4WEjgwBHLW/jeCzJLi+XDUm3gco4icW6IPkbL7xGYsSPACD7OspiFP1fz4QKpZIdj4dRp6QakUHBca+PlG/TuuSyA+loY5a8PeHKbwkTq330hdA+/nHRLQqUf1jn1+9IUU2kFHT7+sAzhljjAwR0/X7vAEIANCgBy++sEIvBhAAogx1PnCYVCgP0zhgDBHcH3lHSPv1gBGUACak/P+Uda0dHPThnAKeGcAHAYMkwX7/nAGfy9ss4AFnhKdSuMs+UBPrBkTcjcW5Z8oQiOmUbcACzhn4eUITE8/RwODxNJRqH83hquQCSBn96xVLEu0BHTJhcMTrla/2Y7gCrLR4vZ9ekKrpyNHEFRI8PHyimcaQ7Gx2csXlnukh2zZw+eeUTO79UQCmcgJObi9z1yiNMwpFvnCdLNWlYe+Tm/hGPzJRfBS+y8000EWdufUwdUwDWICi2sxYl/vWJhE0KHWNeLOprjsQczU6kecDEHa3pHOx4CElSw4LXy9zFrkBS0szqL8B8jHDk5Dvl/Lh4xyT8x7w4pw4844CkVkfNqQzKIAPtB5c3CznO1mZuQGUDaMoMLDLhyERNKbI6R1dMvlsugWaSoaeJzbreHCTrlpDGQMukPZf5uhjoosOg/wBPXKFEh+Ay4/P2jg+I+Eck6dfrDGGNtILj5QroesFXmYSEcEcWLfP5QqsZ9YTXp1hjBj+x7wYPp6fOO8YJ9+sAMVe2mf3nAIBDl+ni0dRp0VHE/fpAI6A2dukczs+cHUGAbhBZdyPGAAqjfpBjla/pATpChzPUwAJENr8oD8cuP34wogXEIH4vEwAHB4Z5QvLX1hujPwMGJ9x7QAHXK0BPjcQ3mSAb5H3aFZhz6iFVQCIafRKsz2OXHwhstak2IyyP3pExOz8BCVQgWtrGXJhVWhVZG0qSLp8hr9OsPJO0ZiSCPIxHTSxDW/pCk3IdB7iMTikyssVPtx2Cg3GHKKpMxSWItc/fO0VQm/iPcw9oj3/A/KKviZRlQJ2f/9k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00" name="Picture 4" descr="http://www.fiedeldijdop.nl/foto/Veilig%20werken%20langs%20de%20weg%20I,%20binnen%20de%20bebouwde%20kom%20(basis)%2029-6-2012/1%20(1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4058444" cy="3043833"/>
          </a:xfrm>
          <a:prstGeom prst="rect">
            <a:avLst/>
          </a:prstGeom>
          <a:noFill/>
        </p:spPr>
      </p:pic>
      <p:pic>
        <p:nvPicPr>
          <p:cNvPr id="4102" name="Picture 6" descr="http://cursusoverzicht.helicon.nl/getfile/60b0eecf-105d-4cab-8521-076cddf67915/img.asp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140968"/>
            <a:ext cx="3048000" cy="20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5436096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</a:t>
            </a:r>
            <a:r>
              <a:rPr lang="nl-NL" dirty="0" smtClean="0"/>
              <a:t>. Wetten en regels</a:t>
            </a:r>
            <a:endParaRPr lang="nl-NL" dirty="0"/>
          </a:p>
        </p:txBody>
      </p:sp>
      <p:pic>
        <p:nvPicPr>
          <p:cNvPr id="3074" name="Picture 2" descr="http://polman-avb.nl/wp-content/uploads/2012/10/plaatje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628800"/>
            <a:ext cx="8776009" cy="340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581128"/>
            <a:ext cx="848957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465684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212976"/>
            <a:ext cx="355661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Niet chemisch of biologisch maar wel gevaarlijk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5436096" y="62373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3. Gevaarlijke stoffen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259632" y="1700809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3600" dirty="0" smtClean="0"/>
              <a:t>Asbest</a:t>
            </a:r>
          </a:p>
          <a:p>
            <a:pPr>
              <a:buFont typeface="Arial" pitchFamily="34" charset="0"/>
              <a:buChar char="•"/>
            </a:pPr>
            <a:r>
              <a:rPr lang="nl-NL" sz="3600" dirty="0" err="1" smtClean="0"/>
              <a:t>Kwartsiet</a:t>
            </a:r>
            <a:r>
              <a:rPr lang="nl-NL" sz="3600" dirty="0" smtClean="0"/>
              <a:t> (betonzagen)</a:t>
            </a:r>
          </a:p>
          <a:p>
            <a:endParaRPr lang="nl-NL" dirty="0"/>
          </a:p>
        </p:txBody>
      </p:sp>
      <p:pic>
        <p:nvPicPr>
          <p:cNvPr id="38914" name="Picture 2" descr="https://encrypted-tbn1.gstatic.com/images?q=tbn:ANd9GcRzcZ7H-NnAltwYQom9kn_9pifaXpuJA5T5WaSv2oMWjWFBz7LM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3798590" cy="2527790"/>
          </a:xfrm>
          <a:prstGeom prst="rect">
            <a:avLst/>
          </a:prstGeom>
          <a:noFill/>
        </p:spPr>
      </p:pic>
      <p:pic>
        <p:nvPicPr>
          <p:cNvPr id="38916" name="Picture 4" descr="http://www.lambrechts-tuinmachines.be/Medias/Webshop1/810225_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484784"/>
            <a:ext cx="4425052" cy="230425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077072"/>
            <a:ext cx="1800200" cy="217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140968"/>
            <a:ext cx="1857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26005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Elektrisch gereedschap in het groen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5940152" y="63813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5.Elektriciteit en lawaai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27584" y="1556792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3200" dirty="0" smtClean="0"/>
              <a:t>Lichter en minder lawaai</a:t>
            </a:r>
          </a:p>
          <a:p>
            <a:pPr>
              <a:buFont typeface="Arial" pitchFamily="34" charset="0"/>
              <a:buChar char="•"/>
            </a:pPr>
            <a:r>
              <a:rPr lang="nl-NL" sz="3200" dirty="0" smtClean="0"/>
              <a:t>Minder trillingen</a:t>
            </a:r>
          </a:p>
          <a:p>
            <a:pPr>
              <a:buFont typeface="Arial" pitchFamily="34" charset="0"/>
              <a:buChar char="•"/>
            </a:pPr>
            <a:r>
              <a:rPr lang="nl-NL" sz="3200" dirty="0" smtClean="0"/>
              <a:t>Geen uitlaatgassen</a:t>
            </a:r>
            <a:endParaRPr lang="nl-NL" sz="3200" dirty="0"/>
          </a:p>
        </p:txBody>
      </p:sp>
      <p:sp>
        <p:nvSpPr>
          <p:cNvPr id="5" name="Tekstvak 4"/>
          <p:cNvSpPr txBox="1"/>
          <p:nvPr/>
        </p:nvSpPr>
        <p:spPr>
          <a:xfrm>
            <a:off x="971600" y="3861048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3200" dirty="0" smtClean="0"/>
              <a:t>Niet gebruiken bij nat en vocht</a:t>
            </a:r>
          </a:p>
          <a:p>
            <a:pPr>
              <a:buFont typeface="Arial" pitchFamily="34" charset="0"/>
              <a:buChar char="•"/>
            </a:pPr>
            <a:r>
              <a:rPr lang="nl-NL" sz="3200" dirty="0" smtClean="0"/>
              <a:t>Snoer is risicobron</a:t>
            </a:r>
          </a:p>
          <a:p>
            <a:pPr>
              <a:buFont typeface="Arial" pitchFamily="34" charset="0"/>
              <a:buChar char="•"/>
            </a:pPr>
            <a:r>
              <a:rPr lang="nl-NL" sz="3200" dirty="0" smtClean="0"/>
              <a:t>Geen uitlaatgassen</a:t>
            </a:r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Elektrisch gereedschap in het groen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5940152" y="63813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5.Elektriciteit en lawaai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27584" y="1556792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3200" dirty="0" smtClean="0"/>
              <a:t>Snoer afgestemd op wattage van de machine</a:t>
            </a:r>
          </a:p>
          <a:p>
            <a:pPr>
              <a:buFont typeface="Arial" pitchFamily="34" charset="0"/>
              <a:buChar char="•"/>
            </a:pPr>
            <a:r>
              <a:rPr lang="nl-NL" sz="3200" dirty="0" smtClean="0"/>
              <a:t>Haspel helemaal afrollen</a:t>
            </a:r>
          </a:p>
          <a:p>
            <a:pPr>
              <a:buFont typeface="Arial" pitchFamily="34" charset="0"/>
              <a:buChar char="•"/>
            </a:pPr>
            <a:endParaRPr lang="nl-NL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Lawaai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5940152" y="63813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5.Elektriciteit en lawaai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27584" y="980728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3200" dirty="0" smtClean="0"/>
              <a:t>Gehoorbescherming aangeraden bij 80 dB (A)</a:t>
            </a:r>
          </a:p>
          <a:p>
            <a:pPr>
              <a:buFont typeface="Arial" pitchFamily="34" charset="0"/>
              <a:buChar char="•"/>
            </a:pPr>
            <a:r>
              <a:rPr lang="nl-NL" sz="3200" dirty="0" smtClean="0"/>
              <a:t>Gehoorbescherming verplicht bij 85 dB (A)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827584" y="2204864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3200" i="1" u="sng" dirty="0" smtClean="0"/>
              <a:t>Verstoort de communicatie</a:t>
            </a:r>
          </a:p>
          <a:p>
            <a:pPr>
              <a:buFont typeface="Arial" pitchFamily="34" charset="0"/>
              <a:buChar char="•"/>
            </a:pPr>
            <a:r>
              <a:rPr lang="nl-NL" sz="3200" i="1" u="sng" dirty="0" smtClean="0"/>
              <a:t>Kans op gehoorschade</a:t>
            </a:r>
          </a:p>
          <a:p>
            <a:pPr>
              <a:buFont typeface="Arial" pitchFamily="34" charset="0"/>
              <a:buChar char="•"/>
            </a:pPr>
            <a:endParaRPr lang="nl-NL" sz="3200" dirty="0" smtClean="0"/>
          </a:p>
        </p:txBody>
      </p:sp>
      <p:sp>
        <p:nvSpPr>
          <p:cNvPr id="7" name="Tekstvak 6"/>
          <p:cNvSpPr txBox="1"/>
          <p:nvPr/>
        </p:nvSpPr>
        <p:spPr>
          <a:xfrm>
            <a:off x="755576" y="3318570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/>
              <a:t>Gehoorschade=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 smtClean="0"/>
              <a:t>Slecht hoge tonen of zachte geluiden kunnen horen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 smtClean="0"/>
              <a:t>Moeite met telefoneren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 smtClean="0"/>
              <a:t>Moeite met het volgen van een gesprek in een rumoerige omgeving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 err="1" smtClean="0"/>
              <a:t>Fluit-</a:t>
            </a:r>
            <a:r>
              <a:rPr lang="nl-NL" sz="2800" dirty="0" smtClean="0"/>
              <a:t>, </a:t>
            </a:r>
            <a:r>
              <a:rPr lang="nl-NL" sz="2800" dirty="0" err="1" smtClean="0"/>
              <a:t>piep-</a:t>
            </a:r>
            <a:r>
              <a:rPr lang="nl-NL" sz="2800" dirty="0" smtClean="0"/>
              <a:t>, bromtonen.</a:t>
            </a:r>
          </a:p>
          <a:p>
            <a:pPr>
              <a:buFont typeface="Arial" pitchFamily="34" charset="0"/>
              <a:buChar char="•"/>
            </a:pPr>
            <a:endParaRPr lang="nl-NL" sz="2800" dirty="0" smtClean="0"/>
          </a:p>
          <a:p>
            <a:pPr>
              <a:buFont typeface="Arial" pitchFamily="34" charset="0"/>
              <a:buChar char="•"/>
            </a:pPr>
            <a:endParaRPr lang="nl-N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940152" y="63813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5.Elektriciteit en lawaai</a:t>
            </a:r>
            <a:endParaRPr lang="nl-NL" dirty="0"/>
          </a:p>
        </p:txBody>
      </p:sp>
      <p:sp>
        <p:nvSpPr>
          <p:cNvPr id="52226" name="AutoShape 2" descr="data:image/jpeg;base64,/9j/4AAQSkZJRgABAQAAAQABAAD/2wCEAAkGBg8SERAUExMQFRQVEBkQEhUVFBUUFhUYFBEVFBUUGBIXJyYeFxojGhUWHy8gIygpLCwsFh4xNTEqNSYrLCkBCQoKDgwOFw8PGikcHxwsLCwsKSkpNSksKSksLCwpKSwsLCktMiwsKSwsKSosLCwsNTUsLCksLCksLCwpKSkpLP/AABEIAKQBMgMBIgACEQEDEQH/xAAbAAEAAwEBAQEAAAAAAAAAAAAABAUGAwECB//EAEsQAAECAwIICwUGBAQFBQAAAAECAwAEERIhBRMUMVOSlNEGFRYiQVFUYZPS0wc0UnSBIzJxkbO0JDNzoUKisvAXY3KCsUNEYsHh/8QAFgEBAQEAAAAAAAAAAAAAAAAAAAEC/8QAHREBAAICAgMAAAAAAAAAAAAAAAERElEhQQIiMf/aAAwDAQACEQMRAD8A/WJiYmlTK2mlsIShht0lxpbpJdcfTQWXEUAxQ688dMmwhp5TZXfXjyW9+mflJf8AWnItoCqybCGnlNld9eGTYQ08psrvrxawgKrJsIaeU2V314ZNhDTymyu+vFrCAqsmwhp5TZXfXjzJp/Tymyu+vEfDXDBmVWtDiHiUsJeRZCTjbTwZDbdSKrtqQKGg54vilb9rsgoTFlLyiyi3QYoqcSHksqKUhdRRaxcuySDUVgNFk0/2iU2V314ZPP8AaJTZXfXjPyvtAUJl1p6WmG0Y5llCylFGlPtJKUPFKzzitVOZWgIrSIeCvaC+4iWUoJK3EypUhDQvMwzMuKSlanBSpZFCRzf/AJVqA1mTT+nlNld9eGTT/aJTZXfXjLcF/aUXMjbmW1Jfmk41FlLbbaULWpLY57hU4eaa2ATeKgVpHOQ9pLjrzqS2plKJ1mVsqbSskLemG1KtpWM+J+Hm0P363Brcmn+0Smyu+vDJp/Tymyu+vFTwd4ZqnJooS042yZJMy0XUhK3LbqkhxNlR5hSARWh6xFWr2kqQ3OBxpxC21ziWHQ2FMryS2oIpbClLsJqa2QaEWhAarJp/Tymyu+vHuS4Q08psrvrxXSvCykvPPrStaZZ9aCltsJVZQ22tRAKyFUCya1FwzdcbC/tNk5e3aS6oJfMukgtBLikspdcKVLUkUSFJBqRUmgBgLrJsIaeU2V314ZNhDTymyu+vGenPavKoBUlibcaCGXC6hLQbAmUBTVpTi0lNekkACmeLFXDpkql0oZmXS6ymYVikocxTa1hAWspVQi1X7lq5JOaAn5NP9olNld9eGTT+nlNld9eMw57RlIy1DjbiVtuTaWHQ2FNHJGy5ZIKwpS7IJOYHNUGI8j7TFJtrmAgMobmVmwmiiWZ5qXaABNBaC76mlemkFpsMmwhp5TZXfXjzJsIaeU2V314oP+K0oWkONszTtcdaQ2GVlGTBCnbSrdggJcSoFKiDmz3R9zPD+1MSzTDThQubbl3XlJAb+0lVTFhJtWsYElB+7S8isEXuTYQ08psrvrwybCGnlNld9eKzg37Q5OdfcZZt2kpK0lVii0pXYUoBKipN9LlhJoagRwc9psokuFTU0lpKH3EvFCMW4mVWltyxzrR56gkVAr+EBc5NhDTymyu+vDJp/tEpsrvrxmVe1JlYadaSS0lUwJlJsKcGTyhmAEKQooVUUvtEZxcRFhOcOmkuISLaUpdQHipAVVDki7NiyQqoIS3eaG8UANagLbJp/tEpsrvrwyaf7RKbK768Ztj2lgZW64w+hhpiWdbSpCA6rKVOJCibZQEc1BqSKX1pEye9pEu22ysMTTgdlnJujQZcsNsqSlxSlBdm61/hJrmz0EBcZNP9olNld9ePcmwhp5TZXfXiiHtEaQucDqXClm242UtpAWlCGDik1WStyr6KVCQbXdHVr2lySppcrRwOptpoS1e403jHGqWrQIAItEBJIICjAXGTYQ08psrvrwybCGnlNld9eKfA/tJlZiyEtvAl11og4pQCmGA+rntrUkgpIAsk356R9se0OWU9JshDwVNMNzCCrFJAS6CUg2lgrVzbwgKpUdcBa5NhDTymyu+vDJsIaeU2V314tYQFVk2ENPKbK768Mmwhp5TZXfXi1hAVWTYQ08psrvrxHnXp5kIUp2WWkvstKSmXcQaOvttEhRdUARbrmOaL2KrhJ/Kb+blf3zEBZgQj0QgKqX9+mflJf9aciyxyetOemcZyaU/OK2X9+mflJf8AWnIxEz7LHFKccAlsYpTzgXVdba8IIfZWTZzoZC016CqguJMFforE6haUqSoEK+70VvIzG/oP5QmJ1tCVLWtCUpBUpSlAAAXEknoEfn0t7M3wlkrydTzTUshpdpdUKZn3Jh1SVWai02sJrnzjNfHk57PJ11Ew0vIy1iJxuXJU4VFU1OImW1OIKaJslJHNJpnvzQR+ih9JzKGa1nGbr/Dvj7QsHMQei6Py2d9l04t99wLYQHJdSEBKyMVak8QJcfZWlMBV454FL7FRGw4JcF8iVNBIbS04tpbaEVoCmWbbcJFAAVLSVV6a1N8BaYQwHLvuMOOoClsOY1k1IsqpTozi4Gh6Ug9EVyOAcgEvJDa7DxqtGOdsCjod5jdqy3zwDzQI0Aj2Ao3+BkkuZylTai7bS4ftHLBU2my2otVsEpGYkXEkxAXwBYS5KFk4pDK21LRRSy4Jdt1DKAtR5oGNXW4k1jVwgKAcB5H+G5jlJcJDKMc7ixizaQVNWrKyDeCQTcIhTXs+l8el1olu1OInJgc5zGqaK1ISm0qjQtOKJoL6xrIQFJgPgfJSi1LYQpKlNhq9xxYCAoqShKVkhKQSaAUArEZfs+wcVPKLSiXQ6FguulP8RUPKSgmyhSgaWkgGl0aSEBScHuD2TomErWHS/MLfXzLCQHEpQGwmpuCUAXm++OK+AkgWGmA2pLbSitoodcQtJXW0Q6khd4JBvzRoYQFK9wQlFB0WXU40NhwoeeQo4hNlvnpUFCguN9/TWOC+AODiGBiSAwjFoAccAKQsOWHKH7VNsWqLrffGhhAUcxwMkl2rTZNpbzh56xzppstvG49KSR3dEcuQeD7K04qqVIcQoFa8zzyXl0vuOMQlQIvBF1I0MICja4GyaUpTZcVZbdaBW864qzMBIdBWskmoSM5updSPhHAaQDzbwbUHGyhSPtHLNptrFJWW62SqxRNoipAEX8ICowRwWlZVbi2UrSV1qkuuKQmqiohDSiUt1JrzQIoJP2atCZeddWhbTiXkYgIWhNJlaVOVJWof4a8wIvJOeNtCAoW+BMkEIQUOLSnGUxjzrpOPaLTgKlqJIKDSnRHOS4BYPapZbWaLDnPddcJUlhcuKlZJIxbik0N1KdUaKEBnZPgFINIdQ2l5IdQhCyJh+3ZaKi2EuWrSQm0QACBSgzR0RwIkUthsNGyJd2V++sktzCgt6qialSlJBtG/vi+hAUa+BkiopJaqUzImxVSv5qUIbCs+ajaObm5oNI8c4FyJcfcLaqvJUl5ONcDa8YmwtRZBsWiLiqlYvYQGY/4cYNsBGLcpjMbXHvWyotBpRLlq0QpACSK0IESlcC5IqliUOESyUJZRjncWMV/LKmrVhZSbwSCc0XsIBCEIBCEIBFVwk/lN/Nyv75iLWKrhJ/Kb+blf3zEBaCEBCAqpb36Z+Ul/1pyJOE8KIYSkkKUpSrKEJs2lEJKjS0QkUSkmpIF0Rpb36Z+Ul/1pyGH8BiYDR+ztNrKkh1GMbNpCkKCm6ityq584gPhfCqXSohQdSkDnLUghKVYnHFs/4gsN86lO6tbolYLwuh8KolaFJICkLASoWkhaTQEihSQc/wCRBEUY4E1Tii8S0RaUCj7QuZMZYqxlaUsm1SmfppFtgnBKmy6pxYccdKbZSmwmiGwhICanoqTfnMBaCEYWcwe2zNvIbBSjEMKshSqVUqZBNK5yEp/KPbHerWVvgN1CMLY71ayt8LHerWVvgN1CMLY71ayt8LHerWVvgN1CMLY71ayt8LHerWVvgN1CMLY71ayt8LHerWVvgN1CMLY71ayt8LHerWVvgN1CMLY71ayt8LHerWVvgN1CMLY71ayt8LHerWVvgN1CMLY71ayt8LHerWVvgN1CMLY71ayt8LHerWVvgN1CMLY71ayt8LHerWVvgN1CMLY71ayt8LHerWVvgN1CMLY71ayt8LHerWVvgN1CMLY71ayt8LHerWVvgN1CMLY71ayt8LHerWVvgN1CMLY71ayt8LHerWVvgN1FVwk/lI+clf3zEZoI71ayt8XM6f4KVrU/bSWf5uXgNAIQEICqlvfpn5SX/WnI+8PYXVLoQUtqcUtwNpSA4f8ACpRJxaVqoAk5kmPiW9+mflJf9aciXhCQxoTRxxtSVWkqbKa5iCCFhSVChzEHoOcCApHeGaU1UWwWU8wuIcSoFzJsoKUpuqmzcFVFT0dMWWB8LF3GpWjFuNlNtNsLFFoC0kKoOioN2cGIqeB0sLvtMXZpirXMtYnEFzNatYu771Omlb4nYNwQlkL5y1qWQVrcKSpVlIQkc0AUCQBm6yakkl0MnhfCkuZ14h5mmTsUOMRS5c1W+vePzjlxmxpmfERviRhaSaE6+A22Bk8uaWE0+/NdFI55K3o29RO6A58ZsaZnxEb4cZsaZnxEb45MtoSooWhupJLasWgWk5yk0FLab7ukUIrfSTkrejb1E7osxQ58ZsaZnxEb4cZsaZnxEb46ZK3o29RO6GSt6NvUTuiDnxmxpmfERvhxmxpmfERvjpkrejb1E7oZK3o29RO6A58ZsaZnxEb4cZsaZnxEb46ZK3o29RO6GSt6NvUTugOfGbGmZ8RG+HGbGmZ8RG+OmSt6NvUTuhkrejb1E7oDnxmxpmfERvhxmxpmfERvjpkrejb1E7oZK3o29RO6A58ZsaZnxEb4cZsaZnxEb46ZK3o29RO6GSt6NvUTugOfGbGmZ8RG+HGbGmZ8RG+OmSt6NvUTuhkrejb1E7oDnxmxpmfERvhxmxpmfERvjpkrejb1E7oZK3o29RO6A58ZsaZnxEb4cZsaZnxEb46ZK3o29RO6GSt6NvUTugOfGbGmZ8RG+HGbGmZ8RG+OmSt6NvUTuhkrejb1E7oDnxmxpmfERvhxmxpmfERvjpkrejb1E7oZK3o29RO6A58ZsaZnxEb4cZsaZnxEb46ZK3o29RO6GSt6NvUTugOfGbGmZ8RG+HGbGmZ8RG+OmSt6NvUTuhkrejb1E7oDnxmxpmfERvhxmxpmfERvjpkrejb1E7oZK3o29RO6A5jCbGmZ8RG+L+bP8DKf1ZL93LxSiVb0beondF1Nj+ClP6sl+7l4DQiEBCAqpb36Z+Ul/wBacj3hJhnJmFrFguWVYpKjZClJbUu89QCSTS+g648lvfpn5SX/AFpyJ09INPJKHUIWkgghSQoXihz9xgMw/wAMHkJU7ZaLSTirICrSl5FlVsOVKbFebSybuda6IuMDYSeUXm3rBW0UEqbSpKSHGwsAIUVGovGc1uN1aDong7KhYWGkVsYvps0sYv7n3a2ObWlaXZo74OwWywkpaSEgmpvJJNABVSqk0AAF9wAEBicK4cZVOPK+2AMuwBWWmQblTPRYr0j/AHWnPjpnrd2eZ8kWmGffn/l5f/XNRxgKyZwlLrTQl4X2kqEvM1SoZlJNi4j++bNHzK8IGiLK8YFpAtUl5iiupaRYqEmhuOY1HRWLWOE1LlVlSSAtN6Sa0I6UKpfZN1eqgPRGonqRw46Z63dnmfJDjpnrd2eZ8kSZaZC01AIIJSpJzpUDQpNP9kEHpjrEmKEHjpnrd2eZ8kOOmet3Z5nyROhEEHjpnrd2eZ8kOOmet3Z5nyROhAQeOmet3Z5nyQ46Z63dnmfJE6EBB46Z63dnmfJDjpnrd2eZ8kToQEHjpnrd2eZ8kOOmet3Z5nyROhAQeOmet3Z5nyQ46Z63dnmfJE6EBB46Z63dnmfJDjpnrd2eZ8kToQEHjpnrd2eZ8kOOmet3Z5nyROhAQeOmet3Z5nyQ46Z63dnmfJE6EBB46Z63dnmfJDjpnrd2eZ8kToQEHjpnrd2eZ8kOOmet3Z5nyROhAQeOmet3Z5nyQ46Z63dnmfJE6EBB46Z63dnmfJDjpnrd2eZ8kToQEEYaZ63dnmfJGkmz/Ayn9WS7v/dS/RFSP/uLec9ylP6sl+7l4DQCEBCAqpb36Z+Ul/1pyPOErqw2kIdxa1KITelJWQhSggOLBSjNUkg3JI6Y9lvfpn5SX/WnIsZlhC02VpSpJzpUAoGhrmN0BhTwombBdS5VVLCWChKQU8X5RjrH364zvpS7vjQcHJ5ai+kul9LZRYc5lVW2UrUmqKJNCbu5QEXGTotWrKbVmzasi1Zz2bWeleiPWGEIFlKUpFa0SAkXm+4d8Bg8K4TdM48clmR/DsChLFRRc1f9/v8A7Rz4xc7NMazHnizwz78/8tL/AOuajlAQeMXOzTGsx54cYudmmNZjzxOhAVD026FYxMtMVoErTVjnpTUilF1tipoemtnqp3awstQCky8wQRUEKYv/AM/9osIhOVaUVAEtqJU4ACooUTXGJSL7JNbQGY87pMa+8DzjFzs0xrMeeHGLnZpjWY88S2nUqSFJIKTekg1BH4x9xkQeMXOzTGsx54cYudmmNZjzxOhAQeMXOzTGsx54cYudmmNZjzxOhAQeMXOzTGsx54cYudmmNZjzxOhAQeMXOzTGsx54cYudmmNZjzxOhAQeMXOzTGsx54cYudmmNZjzxOhAQeMXOzTGsx54cYudmmNZjzxOhAQeMXOzTGsx54cYudmmNZjzxOhAQeMXOzTGsx54cYudmmNZjzxOhAQeMXOzTGsx54cYudmmNZjzxOhAQeMXOzTGsx54cYudmmNZjzxOhAQeMXOzTGsx54cYudmmNZjzxOhAQeMXOzTGsx54cYudmmNZjzxOhAQRhFzs0xrMeeNJNe4yn9WS/dy8VIi3nPcpT+rJfu5eA0AhAQgKqW9+mflJf9aciPwvQktthTCn6uUCcWt5tJsK+0daQCVpArQU+8U5s4kS3v0z8pL/AK05Fk+8lCSpakpSBUqUQAB1knNAYJeB370tJmC9Zo3MLSpJLAkMWlCnDSyou34s3hXOp0xoOC0qU4+w2ploqRim1oKKKDQDisWbwCrpuqQTfWptzhJkOYvGN4yzbsWhas/FZz0j6kp9p5NppaFprS0ghQqM4qIDC4UbnMsetLlCrJ2KnFPAUtTNKDGfj/aOdic+KU8J71ItMM+/P/LS/wDrmo4wEGxOfFKeE96kLE58Up4T3qROhAQbE58Up4T3qQsTnxSnhPepE6EBULwdNWitC5VCiaqKWnqL/wCtBcsqNOnPmvuEeKnZtKqOGVbFqiVlt0tqvu+0xnNJ6lU7qxcR4pIIIIBBFCCKg9xHVGr2IVic+KU8J71IWJz4pTwnvUj3JFt/ySCnRLJsjubWKlv8L05qAR9tYSbJsqOLX8DnMP4pJuWK9KSYY6HOxOfFKeE96kLE58Up4T3qROIhGRBsTnxSnhPepCxOfFKeE96kToQEGxOfFKeE96kLE58Up4T3qROhAQbE58Up4T3qQsTnxSnhPepE6EBBsTnxSnhPepCxOfFKeE96kToQEGxOfFKeE96kLE58Up4T3qROhAQbE58Up4T3qQsTnxSnhPepE6EBBsTnxSnhPepCxOfFKeE96kToQEGxOfFKeE96kLE58Up4T3qROhAQbE58Up4T3qQsTnxSnhPepE6EBBsTnxSnhPepCxOfFKeE96kToQEIInPjlPCe9SNHN+4yn9WS/dS8VIi3nPcpT+rJfu5eA0AhAQgKqW9+mflJf9acj64S4JExLOt2ELUUkoC6UCwOaq/MR0Hoj5lvfpn5SX/WnItoDH4V4NTDq30AICXHVTAetCotSRl8UUUr941rms990WuAZB1JfWtIaLhQEoCgqzi2Q3aqLqkj8gPwFrNzCG0LWs0ShJWo9QSCSafgIi4Lwsl61RLiFJICkOABQtJC0nmkihSa5+sGhBEUY3CuDnhOPAzT5OTsX2JepqqZupYp0f3/AAjnkDvaX9SX9OLXDCCZ1+gPu8v0H45qOWLV8KtUxBX5A72l/Ul/ThkDvaX9SX9OLDFq+FWqYYtXwq1TAV+QO9pf1Jf04ZA72l/Ul/TiwxavhVqmGLV8KtUwFfkDvaX9SX9OGQO9pf1Jf04sMWr4Vaphi1fCrVMBX5A72l/Ul/Tj4dwUtQoqYdUOpTcsofkW4s8Wr4Vaphi1fCrVMBTS/B8tkFEzNJA/wAtWPwxZQUpGe5NI+VyU8kmkwXB/0stKA+qFJV/l+kXeLV1K1TDFq6lapjWW+RRF9Sf5j8213rblyj8MYhBT+ZFeisSWWVL+5OOKvpzclV9LkZ4tAhQzBX5GI72CWl/eZQTSgJbFR+BpdD1kcDg94Z5l/Ul/Thxe72l/Vl/Tj6GAkD7ofR12HHk16qgG/wCvfDix8Znnu+202s/SyEU/vCo2PjIHe0v6kv6cMgd7S/qS/px94qdHQwv/ALXW6flbr/aFubGeXSrvQ6Uj8lorDEfGQO9pf1Jf04ZA72l/Ul/TjplEwPvSrvdYW2v87RRT6VhljnTLzYHXi0r/AMrSlq+tKQwkc8gd7S/qS/pwyB3tL+pL+nHTL/8Akzeyv+WGX/8AJm9lf8sMJHPIHe0v6kv6cMgd7S/qS/px98atdONB6QWXgR+Is3Q41Z63PCd8sMZ0PjIHe0v6kv6cMgd7S/qS/px9cbM9a/q06P72bo942l9Mzrphj5aHxkDvaX9SX9OGQO9pf1Jf047NYRZUaJdaJ6gsR2xifiTrCJjOhDyB3tL+pL+nDIHe0v6kv6cTMYnrTrCPpF+a/wDC/wD8ZoVIg5A72l/Ul/ThkDvaX9SX9OLDFq+FWqYYtXwq1TEEASDvaX9SX9ONHNj+BlP6sl+6l4qw0q7mqz/CYtZv3GU/qyX7uXgNAIQEICqlvfpn5SX/AFpyLaKmW9+mflJf9aci2gI+EJJLzTjaq2XG1NqpnopJB/8AMQ8FYIU1jVOLDi3Cm2oIsAhCLCQEVNLhU33knNcBaQgM43wEkQ84ssMFKm20JSUfdKC5U/W2NWJPIzB3ZZfUEXUUPCrCswyGQwEla1KqCm2qyhsqJCKpFK2akquBuBNBAdORmDuyy+oI4znAeQU24lMuwlSkKSlVgc0lJAV9DfEfB3CN5x1o1aLTj2ThKUqJulQ/jQ4Tekm6lkXEGvRGnEBRs8CcHhKQZaXJAAJsC8gXmPvkZg7ssvqCLqMnNcIZoTLjaSwlvGGXaWtJCMZiUuUK7VVLra5lkAgCi61EBZcjMHdll9QRGf4CyJcaUGGAlNq2mwOfaSAn8jfE3g5hBx1pWNADiHVtLFLJFk820kEhKikpNAoi/PFtAUvIzB3ZZfUEORuDuyy+oItJp4IQtRIFlJUa3C4E3kdF0YZjhjOkhtSQHMTlSilgqKW7Kb8XjALFSqirVohP3QYDScjMHdll9QRHk+Asiku2mGFWnStHMHMSUpAQO4EE/WL6XdCkpUCCFJCgRmIIqCKx1gKTkbg7ssvqCPeRmDuyy+oIjcKsMzDGLxNg8xx1yqSuiGgk1Iqmyiqr1CpF1EqrHGQ4SPKmw0qzZW44hKA2sFCW0W23caTZcSsX0AH3h1GA7YR4CyK2nEol2ELUgpSuwOaSLjdfEnkZg7ssvqCLkR7AUnI3B3ZZfUEe8jMHdll9QRVL4RzWPW19kmpeSkONuJDQaAKHlu1o4lSaqoKZwK3GLzg/NPONFTtD9oQ2uwWsYi6i8USSmprSpvABurAV7nASRLzawwwEJbWlSLAooqKClX0sq1okcjMHdll9QRdxWcIZ5xpm02L7aElRSpYbSpYCnC2m9QSKmkQR+RmDuyy+oI95F4O7LL6ginwTwnmXXEFdgMB7JStKB9o5bWlKrBXbaBFg0KTnreDUbERRncHcB5JDYSthhagVG1Y6FOKUkX9QIH0iVyPwf2ZjUEXBjNcKcPvyygU2QhLKnSS2tzGqSoDEhSSA2bNTU1z5rjCxM5IYP7MxqCI07wFkVhIRLsIIdbWTYF6UOpUtF3xJBT9Y+OCuHn31KD1gWmkvtAJKSULUoApvNtFAmijZJJNUi6NNAUa+BODSKKlJYjqLaSPyMc+QOCewyXgN7ou5orCFWAkrpzQolKSeipANB9IyklwmmlBpSsSABLJdSEKqtU08WyUKJ5qU0BFQa87NC+hYcgME9hkvAb3Ryl+AGD0uuKEtKhCm20hAaSkBSFOlSrusLSP+yLDAs8+4qZDqW0lt+wkIJIsltCxVRpVXO6ABFpCxTcjMHdll9QQ5GYO7LL6gj6wnhF9t+XSEt4pZWFkklwlLK3AEpzAcy8knOBTpilTwudbaUp1UvaXKtTDP/pICn0ukNKUpRqEhoqtXEit1aRLFxyMwd2WX1BHGek1NSUq2pVotvSTZV8RRNy6SfrSLLAs7jpeXdJSS4yhwlP3aqQCaZ7qkxw4Sfym/m5X98xFFoIQEICqlvfpn5SX/AFpyLaKmW9+mflJf9aci2gEIQgERMI4KYfSEuoSsA2gD0GlLj+BI/AxLhAQ28Dy6XcaGmw5ZsWgkA0AAoOq4AfgKRMhCARAewDKrcW4plsrWmypRF5BFL++gArnoAInwgI8lIttJCG0hKRfQd+c1zk95iRCEB4UgxVDgrJWbGIbs2rdKdNKU/Cl1nNS6kW0IDxKQM34R7CEBDwhghh+zjW0LsmqbQrSuf6HpGY9MesYJYQ4txLaQtX3lAXmtK/hWgrTPQViXCA8jBYX9pDyS7ipf7NDU6UOOEEOrkkgEJQlVpIt2gai8AERvTFG7wKwepx1wy7dt1K0uHnc4PCjopWgtdNM8QYiUw+Vtz5mJWXLqksBILMxLhzK3g0LTL9FWQsJJWkgKp1isXGDuFaUTk5JMCXGLaWpmq1KWp9pCFOhxFoqCDjEgG77i89IuVcBJJLLzTKMUXLBKwVLUFNLC2lVWTclQBAzR3e4JypSbDbbbtpxxDqU1Wlx5KwtypvUTjFXE0viidgTCYmZaXfAoHWUO06raQqn0rSO85JNuoKHEhSTSoPcag9xBFaiPjBkghhlplH3Gm0tJrnohISK990SoSIDWAZVK0LS0gKQmyggZgK0uzVvN+e8xPhCAUiJN4JYdUhTjaVKQapJGa8H6ioBobqiJcICHI4HYZKy22hBWaqIGe8n6CpJoLrz1xMhCA8IiCMBS1pteKbtNiy2afdFSbvwqadVTTPE+EBzalkJKikAFRtKI6TQJqfoAPpHSkIQHNyXQopJAJSbSSc6SUlJI+hI+sRpXAss2FhDTaQs1WAkUP/5ebswqYmwgObLCUJSlICUpASkC4AAUAA6qRXcJP5Tfzcr++Yi1iq4Sfym/m5X98xAWghAQgK2bwG264XLb6FWEtkturbtJSpakghJoaFatYxz5No087tLu+EIBybRp53aXd8OTaNPO7S7vhCAcm0aed2l3fDk2jTzu0u74QgHJtGnndpd3w5No087tLu+EIBybRp53aXd8OTaNPO7S7vhCAcm0aed2l3fDk2jTzu0u74QgHJtGnndpd3w5No087tLu+EIBybRp53aXd8OTaNPO7S7vhCAcm0aed2l3fDk2jTzu0u74QgHJtGnndpd3w5No087tLu+EIBybRp53aXd8OTaNPO7S7vhCAcm0aed2l3fDk2jTzu0u74QgHJtGnndpd3w5No087tLu+EIBybRp53aXd8OTaNPO7S7vhCAcm0aed2l3fDk2jTzu0u74QgHJtGnndpd3w5No087tLu+EIBybRp53aXd8OTaNPO7S7vhCAcm0aed2l3fDk2jTzu0u74QgHJtGnndpd3x4eDTVUFTk0uy4hwJW+4pJUhYWklJNDRQB+kIQFsBCEID/2Q=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7719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Machines en gereedschappen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nl-NL" dirty="0" smtClean="0"/>
              <a:t>Bediener van machines en aangedreven gereedschap</a:t>
            </a:r>
          </a:p>
          <a:p>
            <a:r>
              <a:rPr lang="nl-NL" dirty="0" smtClean="0"/>
              <a:t>Voldoende opleiding en ervaring  en ouder dan 18 jaar</a:t>
            </a:r>
          </a:p>
          <a:p>
            <a:r>
              <a:rPr lang="nl-NL" dirty="0" smtClean="0"/>
              <a:t>Geen handschoenen dragen bij roterende machines die je kunnen ‘grijpen’.</a:t>
            </a:r>
          </a:p>
          <a:p>
            <a:r>
              <a:rPr lang="nl-NL" dirty="0" smtClean="0"/>
              <a:t>Beveiliging niet overbruggen of onklaar maken</a:t>
            </a:r>
          </a:p>
          <a:p>
            <a:r>
              <a:rPr lang="nl-NL" dirty="0" smtClean="0"/>
              <a:t>Draaiende machine niet onbeheerd achterlaten</a:t>
            </a:r>
          </a:p>
          <a:p>
            <a:r>
              <a:rPr lang="nl-NL" dirty="0" smtClean="0"/>
              <a:t>Plaats en functie van noodstop kennen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076056" y="63093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7. Machines en gereedschappen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581128"/>
            <a:ext cx="848957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32656"/>
            <a:ext cx="56578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7398" y="3645024"/>
            <a:ext cx="2884725" cy="99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Gevarenbronnen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Gedrag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Werkplek/omgeving</a:t>
            </a:r>
          </a:p>
          <a:p>
            <a:endParaRPr lang="nl-NL" dirty="0" smtClean="0"/>
          </a:p>
          <a:p>
            <a:r>
              <a:rPr lang="nl-NL" dirty="0" smtClean="0"/>
              <a:t>Arbeidsmiddelen</a:t>
            </a:r>
          </a:p>
          <a:p>
            <a:endParaRPr lang="nl-NL" dirty="0" smtClean="0"/>
          </a:p>
          <a:p>
            <a:r>
              <a:rPr lang="nl-NL" dirty="0" smtClean="0"/>
              <a:t>Producten</a:t>
            </a:r>
          </a:p>
          <a:p>
            <a:endParaRPr lang="nl-NL" dirty="0"/>
          </a:p>
        </p:txBody>
      </p:sp>
      <p:pic>
        <p:nvPicPr>
          <p:cNvPr id="16386" name="Picture 2" descr="https://encrypted-tbn2.gstatic.com/images?q=tbn:ANd9GcSizCUe2cZDEZ6pEpbCgyyqi2EAULG0IwZAB2KqacU2yrX_wb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76872"/>
            <a:ext cx="3209925" cy="1419226"/>
          </a:xfrm>
          <a:prstGeom prst="rect">
            <a:avLst/>
          </a:prstGeom>
          <a:noFill/>
        </p:spPr>
      </p:pic>
      <p:pic>
        <p:nvPicPr>
          <p:cNvPr id="16390" name="Picture 6" descr="https://encrypted-tbn1.gstatic.com/images?q=tbn:ANd9GcTFw814disjMAy-_gWiKBFsCG6Pgx0bWnVcJ1OHuArKjksXfDc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861048"/>
            <a:ext cx="2552700" cy="1790701"/>
          </a:xfrm>
          <a:prstGeom prst="rect">
            <a:avLst/>
          </a:prstGeom>
          <a:noFill/>
        </p:spPr>
      </p:pic>
      <p:sp>
        <p:nvSpPr>
          <p:cNvPr id="16392" name="AutoShape 8" descr="data:image/jpeg;base64,/9j/4AAQSkZJRgABAQAAAQABAAD/2wCEAAkGBhQSEBMUEhQUEhQUEhQVFhQWFBQXGBkYFBsVFBcVFRcXGyYgHxkjHxUUIC8hJycpLCwsGB4xNTAqNSYrMCkBCQoKDgwOGQ8PGjUlHyQpNS0yKzUyLzQyKiwtNSovMCwxLS8sKTUwNS8wMCw0MDUsNCwvLyw0KiwsLCwsLCwsLP/AABEIAJoAtAMBIgACEQEDEQH/xAAbAAEAAgMBAQAAAAAAAAAAAAAABQYBBAcDAv/EAEQQAAEDAgIGBwYCBwYHAAAAAAEAAgMEERIhBQYxQVFxBxMiNGGBsjJCc3SRsVKhFCNygpLB0RUkM0NTYhaDk6Lh4vD/xAAbAQABBQEBAAAAAAAAAAAAAAAEAAEDBQYCB//EADARAAEDAQUGBQQDAQAAAAAAAAEAAgMRBAUhMXESMjRBUcETImGBoRSRsdFCUvDh/9oADAMBAAIRAxEAPwCA6K+6SfMO9EauapnRX3ST5h3ojVzWEvLin69gtpd/Ds07oiIq9HoiIkkiIidMiwsqPrtPQQ/4srGHgXC/0Ga7ZE95o0VXD5GMFXGi30VZf0iUgya57zwbG7+YX0Nfqf3mzMHF0TrfkifoLR/QqD62D+wVkWVCUmuNJJ7MzATsDuyfzUyx4Iu0hw4ggjyIUD4JI99pCmZNG/dcCvpERRKREREydEREkkREThclcL1k75U/Hl9RRNZO+VPx5fUVhejx7o0WCk3zquhdFfdJPmHeiNXNUzor7pJ8w70Rq5rD3lxT9ewWwu/h2ad0REVej0RETpkUdpvTsVKzFKeOFo9px4NH89yzpzTDKaF0j89zW73OOxo/+3FRer+r7i81VX26h4BDSMohua0cc/JHQQMDfFl3en9ihJpXF3hx59ei0RR11cLyO/QoTsY3OQg7nHL+XJSejNR6WHZGHuy7UnaOW/h9Ap5E77fIRss8o6D/AGKZljYDtO8x6lfMULW+y0N5AD7L7vzREEXkmpKKDAMgtep0dHJlJGx99t2gqFl1OY1xdSSPpXnaGG8bjuxMOX0ViWFNHapY8j7Zj7KJ9njfmFXmaflp3BlcwNaTZtRHfATweD7J+/krA19xlmCLgjYV8ywtc0tcA4EWIIuCDusq0b6Oe3NzqN7rZ59Q47P3D+SJDWWkeQUf05HToVAXPgPmNW9eYVpRYCyq4iiOBqiIiZOiwsrCcLkrhesffKn48vqKJrH3yp+PL6ii9Hj3RosDJvnVdC6K+6SfMO9EauapnRX3ST5h3ojVzWHvLin69gtjd/Ds07oiIq9HrCygXlVT4GOf+Bpd/CLrtg2jQLhxoKlV2Ngq9IOcc4qMYW8DM/MnxLcI5EKzqu6lw9XRNkfm6TFO93HFmT9APopXQ1U6WnjkeAHPbiIGwXzAVhbQScN1nlQdlIABObsVuLKIqxHoiIkkiIiSSLxq6ZsjHMeLtcC0jwP816lQ9VUmKtiHuVLHtIzyfFZwI5tJB428ETAwuPlOIFfsoJnBo82WS8tVahwbJTyG8lM8MJ/ExwvG7zAI8LKeUG2zNJZf51Nc/wDLd/7KbupbZQvDx/IA+/P5UdmqG7J5GiyiIgUWiwsrCcLkrhesffKn48vqKJrH3yp+PL6ii9Hj3RosDJvnVdC6K+6SfMO9EauapnRX3ST5h3ojVzWHvLin69gtjd/Ds07oiIq9HrCj9YYy6knA2mJ/2Uivl7AQQcwQQeRyKlhdsPDuhUUrdppHoofRQx6OYG+9TZfwlbegZw+lgcNhhYfysovVB5jEtI89qndYE+9E/NrvuPDJZ1BmLtHwk7sY8mucArO0xkMk6bQI96oCCSrmddkj7UViRF8OlA2kDmQPuqgNJyVkSAvuyICiRFE4KIsEqNl1mpWmzqiEEbsYP2upGRPfuiqjfKxm8aKSJULpIY66lYP8tssx+gjaPO7vopGi0nFMCYpGSW24HA2vsuNyjNFXfX1jzsYIYWnyL3epqKgYYy9zhSg/OHdDzOD9kN5n8YrFXnpOC26mmJ/iap0KBpHdZpKY7RDBGzk6QlxH0ap9Na8AxvRo+cU9mx23dT+MEREQKMRYWVhOFyVwvWPvlT8eX1FE1j75U/Hl9RRejx7o0WBk3zquhdFfdJPmHeiNXNUzor7pJ8w70Rq5rD3lxT9ewWxu/h2ad0REVej0REunTKpa744MFXFtY10Ug4skyaT+y77+CmdWdH9RSQsO0MBPN3aP3WvrNEJTTwH2ZZwXjiyIYyPM4B5qbCs5pybNGw+p9hl3QEcQ+oe8enzn2XP9fdbpGSmnhd1eEdtwycSbEAHcLFc/llLnFziXE7SSSTzJV06S9CubOJwCWPaA4gHJzcs+Y2clSQFqrvbGIGmMcvlZq3OeZnB/VXPo603KKgQEl0Tw7sm5w4Re44DdbYuoKhdGmr5Y11TILF4wxg7cPvO88gOSvLJmkkAgkbQCCRzAWbvYtfaD4YyGOqv7sDmwjbOeS550o6ReHxxAkMLC4gEgEk2ztttZUBdX6QtWnVEbZIwTJED2R7zTmbf7hb81yt0RGRyPC35K/ut7H2dobyzVHeTHtnJdzyVg1AqSyviA9/E08rF33aF0Chn6mr0gZDZuGKYZ7sLmu/NoVS6M9CufUGcg4YxZpIyL3XGXGwv9VYdc6C81M4uLIpXinmtvBIeweZDhdBWt0clpMR5tofY1Rlka9ln8To7/AIpLVGncIDLILSVDzM4cMVsLc9wACnVhotutbK3BZWank8V5ctBCzYYGoiIoFMiwsonC5K4VrH3yp+PL6iiax98qfjy+oovR490aLAyb51XQuivuknzDvRGrmqZ0V90k+Yd6I1c1h7y4p+vYLY3fw7NO6Iii9OaXdCGNiiM0sjiGMDg32RdxLjsAy+qEiidK4Mbmi5JBG3aKk0UBQa4xOOCf+6y7CyW4+jiACp+66ls8kR84XMczJN0qva0vMUtLU54IZHtktnZkoaMXIFoVgbICAQQ4EXBGYI434L4nga9rmOF2uaQQd4OSoUDa2hqG00T2SxyAmES3IIbmWAi1nW3Xsj4YhaogwGjm/Iz+EHLIbNJtEVa74OXyr9PTte0te0OaRYgi4KrQ6OaTrMdpLf6ePsfbF/3KS0PrAJnOjewwzsHaidw/Ew+83xUuoBJaLISwGim2IbSA4iqruuunP0Wl7BDZH9iPwttcB4D7hcr0XpR8EzZWE4mm5/3DeHcQVaOlJzjUxg3DBF2T4k9r7BU10ZFrgi4uLg7OI8Fqbtga2ziv8s1m7wmcZzT+OS75DKHta4bHAEciLhROktT6WeTrJI7uO2znNDv2gDtTU2UuoYL7Qy3kLgKaKyj3vs8rhGaY0Wla1s8bS8VwqvKCnaxrWsAa1uQaMgFWOkmrY2iLCRje9uAb+yQ5xA4W3+I4qQ05p50bxDTt62oeLgH2WD8ch3D+irWrOgpKuf8ASqp/WMY89XweWnIgbmbLcfufZIDGfqZjQDH1KDtUwePp4hicPQK+w3wtxe1hbfnbNei85Zg0EucGgZkuIAHiSVDTa2MccNMx9U/hGOwP2pD2QP6qsbBJMatH6+6PdKyIUcVOoqp/aFdDhmqOp6syNa+JoN2NeQ0ODr5kEjLNWpKezmGhqCD0TxTiSooRTqsrCysKAKUrhesffKn48vqKJrH3yp+PL6ii9Gj3RosDJvnVdC6K+6SfMO9EauapnRX3ST5h3ojVzWHvLin69gtjd/Ds07oqpWaXa7STWukZDHSsdic9zW43TAdkFx3BrSrWouv1Zpp345Ymudx7QJtxsRfzXFjljjcTJzFMOVVLaY3vADOq1qmqoaz9W98Mp3DGL/unI35FeEWqb4R/dKmWMbo5LSR8gCBkpKfV2mfH1ZhjwcA0C3IjMFakerBi7vUTRDcwuEjMt1ni9vC6MZOwDZjeQOjhUIV0Lidp7QT1GBXh/a9ZD/j0wmaM+spzc28Y3G9/yUdrHrDBNTksk6ueFzZY2yNcx2JhvYB22+Yt/RTBqa6L2ooqlvGI9W/+FxsfIhaVfp6llaWVUToXEEDr4TkbWBDrHPzRELQXh+wDTm0/kKCRx2S3ap6O/a9dZQAyCsZkYSxxt70UlsbTxsLHy8VY8Yva+f52VZ0I7r9Ehpz/AFEkZ35suN3JVWgla4U7agvgebyuqg+xdHI12BpeN9wMj+HxT/R+O0sJ3CR7ckxtXgkOA3gD7810yopGSWxsa+2YxAGxXnVaMikAEkTHgbA5oNuWSquitIVsjYGiaJxmgMoL47luAgW7JFycQuSCval1grHiEvjgYKiQxtP6zEwgEnEwnO+F1s+aHNhnZg1+XqQpxa4Xipbn6K1xsDWgNAAGQA2BaFdrDBC4NkkDTlfIkDFsLiMgDbeqhVySOhqn1NQ4FlU2FzWuDWGMYMQDczfC5xsDfLfZR9X1QE0FO21G+anfLOb3Y1xw9jFmW3BN89hCIhutrjV7q6e3Moea8S0UY2n+PJS0dbhoKysv26h72tPBmIxsb/55LaodMzyRsioacsYxoaJp+yzLYWt3k+fiFqSNbHoiEZvb18duybvb1pdcNO8gXt4qYx1tScgKKLdezpnDkOy0eG1ESbNCSBvHM4ClAMOaiZtFwAJrsjL1rz5LQr9FwR2fpGpM79rYybNuPwxtzK9oNeYGdkU87IxscIrN52GdlL6M1YhhOIAySHbLIcbzu2nZ5KVtlbdwVdLa4XeVwLvgewCNjs0oxaQ35PuSq3W6cpKynkY2djCRcY3YHAt7TTZ22xA2KU1f0oainjlIwl4zHiMiR4ZX8181+rVPN/iQsJ4gYT9W2K36emaxoaxoY1uQaBYDkh5pYDFsMBzrjyU8Ucok2nkZL0REVeEYVwrWPvlT8eX1FFnWTvlT8eX1FF6PHujRYKTfOq6D0V90k+Yd6I1c1TOivuknzDvRGrmsPeXFP17BbC7+HZp3RERV6ORFrz10cZAfIxhOwOc1t+VytGv1lgiIbixvIJEcYL3W8Q3Z5ohlnkfg0FROlY3MqVK85oWuFngObvDgCPO6hBX1sx/Vwtpm/jnOJx5RsO3mV9SaAZhxVc75htON3VxAeLW2Fud0S2z7B8z6HoMT/vdDmfbHlbh1OAXjq9VRNqqqniLcDSyRrW2wjEML2ttla7WHLiVG6T1PkjbIyACWGR0bzG9xxt6pxdgj3EEOIsfBNJ6bgYYn0UfWGB3bMUZwdUQcbcQAHAjxCuFNUtkY17DiY4Ag880dLLLZ3CZowcMQeo6oSOOOYGJ2Y6dCuYyPgY+V0ZlpZv0qNse1pbE+2K7TkGjtEbLXasTSMDatn6W8tppGvpgHNu6R2O5Fhd1ibEjLO+9dPqKNkgIexrwdoc0G/O612aFgBaRDECz2TgblyyyUwvaOmLTX2/Kiddr6+VwoudVtBSmafCHy9ZADC67nh07vasWbTc+RurRQarPke01NmsZFEwRMfdrurOL9Zduy9sueas7IwLWAFtgsMuS8dJaRZBE6SQ2a36k7gBxKHkvKSWjIhicM8fZTMsDIqvkOAxUZpNokq6aEWAixVDxwwjDGPqXHyCnAqlq9TtqcVQJ3MqXnMMcLxt92JzHCxAtttnmpZ1TVRe2wVDfxRWY8c2ONj+6fJQ2iEktjDsWjI4Y91NBLgXkYH8KYssLQo9OwynC19n/geCx/8LrE+V1vhVz4XsNHBGtka4VBWUXyHA7DdfSiI6qTNERYSCYrhesffKn48vqKJrH3yp+PL6ii9Hj3RosDJvnVdC6K+6SfMO9EauapnRX3ST5h3ojVzWHvLin69gtjd/Ds07osFZRABHKo12jo26TBnYyVlVGWsxgOwujALgARllb6qYkkpqJuQZEHHJrG9px8GtzJXrpnQwnDDidG+N2JkjbXabW35EFa+iNXBE4ySPM87tsrxs8GDcFbutEckbS9xwFNkc1WiF7HkNaMTWvRa76ytnNoYm0sf+pNZzyOLYwcv3l9xaoRuIdUvfVPBv8ArHdgcmNsPrdTyIU2xwFIxsj0z++anFlBNXna1/WS844GtbhADRswgWFuACr7tGTUbi6kb1sLjd1MTYtJ3wk7P2VZAijjtLmVBxBzB5ruSBrqUwIyIUPT6007jhc/qX72SgxnyxWB8it5+kYgLmSMDiXtA+69aima8We1rwdzgD91pDVulv3eD/pM/ouybM7HEfY/pMBOMMCtabWmK+GAOqn7MMQJb5v9n81ij0PJI9s1WQ5zTeOFp/Vx+J/E/wAVMxwtaLNAaOAAH2X2nNpawUhFPXn/AMXPgOeaymvpyUZWauwyODyzA8bJGEsf9W7eRuvExVUPsvbVNHuvsyTyeOyeRA5qZWCFwLU/J3mHquzZ25twPoqxV6apJrR1kLonHYJ4yBfwkGQPjcLZ/wCEIT7MtQGnYBUPIt4bTbzU1PTNe3C9rXtItZwBFuCr0mrU8V20dSYY3e48dZg+GTcjkjorQwijHlnocQhJIHDFzQ71yK8NStGtbJPLE1zIHHq2Nc4uJLCQ55vszytzVsWnofRbaeFsTSXBt+0dpJNyT5krdQVsm8aUuGSLs0fhxhqLCyiECnK4VrH3yp+PL6iizrJ3yp+PL6isL0ePdGiwMm+dV0Lor7pJ8w70Rq5qmdFfdJPmHeiNXNYe8uKfr2C2N3cOzRERFXo5EREkkRESSRERJJEREkkRESSRERJJYSyyiSSIiJJIiInCYrhesnfKn48vqKLGsffKn48vqKL0ePdGiwMm+dV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1438" y="-876300"/>
            <a:ext cx="2143125" cy="183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394" name="AutoShape 10" descr="data:image/jpeg;base64,/9j/4AAQSkZJRgABAQAAAQABAAD/2wCEAAkGBhQSEBMUEhQUEhQUEhQVFhQWFBQXGBkYFBsVFBcVFRcXGyYgHxkjHxUUIC8hJycpLCwsGB4xNTAqNSYrMCkBCQoKDgwOGQ8PGjUlHyQpNS0yKzUyLzQyKiwtNSovMCwxLS8sKTUwNS8wMCw0MDUsNCwvLyw0KiwsLCwsLCwsLP/AABEIAJoAtAMBIgACEQEDEQH/xAAbAAEAAgMBAQAAAAAAAAAAAAAABQYBBAcDAv/EAEQQAAEDAgIGBwYCBwYHAAAAAAEAAgMEERIhBQYxQVFxBxMiNGGBsjJCc3SRsVKhFCNygpLB0RUkM0NTYhaDk6Lh4vD/xAAbAQABBQEBAAAAAAAAAAAAAAAEAAEDBQYCB//EADARAAEDAQUGBQQDAQAAAAAAAAEAAgMRBAUhMXESMjRBUcETImGBoRSRsdFCUvDh/9oADAMBAAIRAxEAPwCA6K+6SfMO9EauapnRX3ST5h3ojVzWEvLin69gtpd/Ds07oiIq9HoiIkkiIidMiwsqPrtPQQ/4srGHgXC/0Ga7ZE95o0VXD5GMFXGi30VZf0iUgya57zwbG7+YX0Nfqf3mzMHF0TrfkifoLR/QqD62D+wVkWVCUmuNJJ7MzATsDuyfzUyx4Iu0hw4ggjyIUD4JI99pCmZNG/dcCvpERRKREREydEREkkREThclcL1k75U/Hl9RRNZO+VPx5fUVhejx7o0WCk3zquhdFfdJPmHeiNXNUzor7pJ8w70Rq5rD3lxT9ewWwu/h2ad0REVej0RETpkUdpvTsVKzFKeOFo9px4NH89yzpzTDKaF0j89zW73OOxo/+3FRer+r7i81VX26h4BDSMohua0cc/JHQQMDfFl3en9ihJpXF3hx59ei0RR11cLyO/QoTsY3OQg7nHL+XJSejNR6WHZGHuy7UnaOW/h9Ap5E77fIRss8o6D/AGKZljYDtO8x6lfMULW+y0N5AD7L7vzREEXkmpKKDAMgtep0dHJlJGx99t2gqFl1OY1xdSSPpXnaGG8bjuxMOX0ViWFNHapY8j7Zj7KJ9njfmFXmaflp3BlcwNaTZtRHfATweD7J+/krA19xlmCLgjYV8ywtc0tcA4EWIIuCDusq0b6Oe3NzqN7rZ59Q47P3D+SJDWWkeQUf05HToVAXPgPmNW9eYVpRYCyq4iiOBqiIiZOiwsrCcLkrhesffKn48vqKJrH3yp+PL6ii9Hj3RosDJvnVdC6K+6SfMO9EauapnRX3ST5h3ojVzWHvLin69gtjd/Ds07oiIq9HrCygXlVT4GOf+Bpd/CLrtg2jQLhxoKlV2Ngq9IOcc4qMYW8DM/MnxLcI5EKzqu6lw9XRNkfm6TFO93HFmT9APopXQ1U6WnjkeAHPbiIGwXzAVhbQScN1nlQdlIABObsVuLKIqxHoiIkkiIiSSLxq6ZsjHMeLtcC0jwP816lQ9VUmKtiHuVLHtIzyfFZwI5tJB428ETAwuPlOIFfsoJnBo82WS8tVahwbJTyG8lM8MJ/ExwvG7zAI8LKeUG2zNJZf51Nc/wDLd/7KbupbZQvDx/IA+/P5UdmqG7J5GiyiIgUWiwsrCcLkrhesffKn48vqKJrH3yp+PL6ii9Hj3RosDJvnVdC6K+6SfMO9EauapnRX3ST5h3ojVzWHvLin69gtjd/Ds07oiIq9HrCj9YYy6knA2mJ/2Uivl7AQQcwQQeRyKlhdsPDuhUUrdppHoofRQx6OYG+9TZfwlbegZw+lgcNhhYfysovVB5jEtI89qndYE+9E/NrvuPDJZ1BmLtHwk7sY8mucArO0xkMk6bQI96oCCSrmddkj7UViRF8OlA2kDmQPuqgNJyVkSAvuyICiRFE4KIsEqNl1mpWmzqiEEbsYP2upGRPfuiqjfKxm8aKSJULpIY66lYP8tssx+gjaPO7vopGi0nFMCYpGSW24HA2vsuNyjNFXfX1jzsYIYWnyL3epqKgYYy9zhSg/OHdDzOD9kN5n8YrFXnpOC26mmJ/iap0KBpHdZpKY7RDBGzk6QlxH0ap9Na8AxvRo+cU9mx23dT+MEREQKMRYWVhOFyVwvWPvlT8eX1FE1j75U/Hl9RRejx7o0WBk3zquhdFfdJPmHeiNXNUzor7pJ8w70Rq5rD3lxT9ewWxu/h2ad0REVej0REunTKpa744MFXFtY10Ug4skyaT+y77+CmdWdH9RSQsO0MBPN3aP3WvrNEJTTwH2ZZwXjiyIYyPM4B5qbCs5pybNGw+p9hl3QEcQ+oe8enzn2XP9fdbpGSmnhd1eEdtwycSbEAHcLFc/llLnFziXE7SSSTzJV06S9CubOJwCWPaA4gHJzcs+Y2clSQFqrvbGIGmMcvlZq3OeZnB/VXPo603KKgQEl0Tw7sm5w4Re44DdbYuoKhdGmr5Y11TILF4wxg7cPvO88gOSvLJmkkAgkbQCCRzAWbvYtfaD4YyGOqv7sDmwjbOeS550o6ReHxxAkMLC4gEgEk2ztttZUBdX6QtWnVEbZIwTJED2R7zTmbf7hb81yt0RGRyPC35K/ut7H2dobyzVHeTHtnJdzyVg1AqSyviA9/E08rF33aF0Chn6mr0gZDZuGKYZ7sLmu/NoVS6M9CufUGcg4YxZpIyL3XGXGwv9VYdc6C81M4uLIpXinmtvBIeweZDhdBWt0clpMR5tofY1Rlka9ln8To7/AIpLVGncIDLILSVDzM4cMVsLc9wACnVhotutbK3BZWank8V5ctBCzYYGoiIoFMiwsonC5K4VrH3yp+PL6iiax98qfjy+oovR490aLAyb51XQuivuknzDvRGrmqZ0V90k+Yd6I1c1h7y4p+vYLY3fw7NO6Iii9OaXdCGNiiM0sjiGMDg32RdxLjsAy+qEiidK4Mbmi5JBG3aKk0UBQa4xOOCf+6y7CyW4+jiACp+66ls8kR84XMczJN0qva0vMUtLU54IZHtktnZkoaMXIFoVgbICAQQ4EXBGYI434L4nga9rmOF2uaQQd4OSoUDa2hqG00T2SxyAmES3IIbmWAi1nW3Xsj4YhaogwGjm/Iz+EHLIbNJtEVa74OXyr9PTte0te0OaRYgi4KrQ6OaTrMdpLf6ePsfbF/3KS0PrAJnOjewwzsHaidw/Ew+83xUuoBJaLISwGim2IbSA4iqruuunP0Wl7BDZH9iPwttcB4D7hcr0XpR8EzZWE4mm5/3DeHcQVaOlJzjUxg3DBF2T4k9r7BU10ZFrgi4uLg7OI8Fqbtga2ziv8s1m7wmcZzT+OS75DKHta4bHAEciLhROktT6WeTrJI7uO2znNDv2gDtTU2UuoYL7Qy3kLgKaKyj3vs8rhGaY0Wla1s8bS8VwqvKCnaxrWsAa1uQaMgFWOkmrY2iLCRje9uAb+yQ5xA4W3+I4qQ05p50bxDTt62oeLgH2WD8ch3D+irWrOgpKuf8ASqp/WMY89XweWnIgbmbLcfufZIDGfqZjQDH1KDtUwePp4hicPQK+w3wtxe1hbfnbNei85Zg0EucGgZkuIAHiSVDTa2MccNMx9U/hGOwP2pD2QP6qsbBJMatH6+6PdKyIUcVOoqp/aFdDhmqOp6syNa+JoN2NeQ0ODr5kEjLNWpKezmGhqCD0TxTiSooRTqsrCysKAKUrhesffKn48vqKJrH3yp+PL6ii9Gj3RosDJvnVdC6K+6SfMO9EauapnRX3ST5h3ojVzWHvLin69gtjd/Ds07oqpWaXa7STWukZDHSsdic9zW43TAdkFx3BrSrWouv1Zpp345Ymudx7QJtxsRfzXFjljjcTJzFMOVVLaY3vADOq1qmqoaz9W98Mp3DGL/unI35FeEWqb4R/dKmWMbo5LSR8gCBkpKfV2mfH1ZhjwcA0C3IjMFakerBi7vUTRDcwuEjMt1ni9vC6MZOwDZjeQOjhUIV0Lidp7QT1GBXh/a9ZD/j0wmaM+spzc28Y3G9/yUdrHrDBNTksk6ueFzZY2yNcx2JhvYB22+Yt/RTBqa6L2ooqlvGI9W/+FxsfIhaVfp6llaWVUToXEEDr4TkbWBDrHPzRELQXh+wDTm0/kKCRx2S3ap6O/a9dZQAyCsZkYSxxt70UlsbTxsLHy8VY8Yva+f52VZ0I7r9Ehpz/AFEkZ35suN3JVWgla4U7agvgebyuqg+xdHI12BpeN9wMj+HxT/R+O0sJ3CR7ckxtXgkOA3gD7810yopGSWxsa+2YxAGxXnVaMikAEkTHgbA5oNuWSquitIVsjYGiaJxmgMoL47luAgW7JFycQuSCval1grHiEvjgYKiQxtP6zEwgEnEwnO+F1s+aHNhnZg1+XqQpxa4Xipbn6K1xsDWgNAAGQA2BaFdrDBC4NkkDTlfIkDFsLiMgDbeqhVySOhqn1NQ4FlU2FzWuDWGMYMQDczfC5xsDfLfZR9X1QE0FO21G+anfLOb3Y1xw9jFmW3BN89hCIhutrjV7q6e3Moea8S0UY2n+PJS0dbhoKysv26h72tPBmIxsb/55LaodMzyRsioacsYxoaJp+yzLYWt3k+fiFqSNbHoiEZvb18duybvb1pdcNO8gXt4qYx1tScgKKLdezpnDkOy0eG1ESbNCSBvHM4ClAMOaiZtFwAJrsjL1rz5LQr9FwR2fpGpM79rYybNuPwxtzK9oNeYGdkU87IxscIrN52GdlL6M1YhhOIAySHbLIcbzu2nZ5KVtlbdwVdLa4XeVwLvgewCNjs0oxaQ35PuSq3W6cpKynkY2djCRcY3YHAt7TTZ22xA2KU1f0oainjlIwl4zHiMiR4ZX8181+rVPN/iQsJ4gYT9W2K36emaxoaxoY1uQaBYDkh5pYDFsMBzrjyU8Ucok2nkZL0REVeEYVwrWPvlT8eX1FFnWTvlT8eX1FF6PHujRYKTfOq6D0V90k+Yd6I1c1TOivuknzDvRGrmsPeXFP17BbC7+HZp3RERV6ORFrz10cZAfIxhOwOc1t+VytGv1lgiIbixvIJEcYL3W8Q3Z5ohlnkfg0FROlY3MqVK85oWuFngObvDgCPO6hBX1sx/Vwtpm/jnOJx5RsO3mV9SaAZhxVc75htON3VxAeLW2Fud0S2z7B8z6HoMT/vdDmfbHlbh1OAXjq9VRNqqqniLcDSyRrW2wjEML2ttla7WHLiVG6T1PkjbIyACWGR0bzG9xxt6pxdgj3EEOIsfBNJ6bgYYn0UfWGB3bMUZwdUQcbcQAHAjxCuFNUtkY17DiY4Ag880dLLLZ3CZowcMQeo6oSOOOYGJ2Y6dCuYyPgY+V0ZlpZv0qNse1pbE+2K7TkGjtEbLXasTSMDatn6W8tppGvpgHNu6R2O5Fhd1ibEjLO+9dPqKNkgIexrwdoc0G/O612aFgBaRDECz2TgblyyyUwvaOmLTX2/Kiddr6+VwoudVtBSmafCHy9ZADC67nh07vasWbTc+RurRQarPke01NmsZFEwRMfdrurOL9Zduy9sueas7IwLWAFtgsMuS8dJaRZBE6SQ2a36k7gBxKHkvKSWjIhicM8fZTMsDIqvkOAxUZpNokq6aEWAixVDxwwjDGPqXHyCnAqlq9TtqcVQJ3MqXnMMcLxt92JzHCxAtttnmpZ1TVRe2wVDfxRWY8c2ONj+6fJQ2iEktjDsWjI4Y91NBLgXkYH8KYssLQo9OwynC19n/geCx/8LrE+V1vhVz4XsNHBGtka4VBWUXyHA7DdfSiI6qTNERYSCYrhesffKn48vqKJrH3yp+PL6ii9Hj3RosDJvnVdC6K+6SfMO9EauapnRX3ST5h3ojVzWHvLin69gtjd/Ds07osFZRABHKo12jo26TBnYyVlVGWsxgOwujALgARllb6qYkkpqJuQZEHHJrG9px8GtzJXrpnQwnDDidG+N2JkjbXabW35EFa+iNXBE4ySPM87tsrxs8GDcFbutEckbS9xwFNkc1WiF7HkNaMTWvRa76ytnNoYm0sf+pNZzyOLYwcv3l9xaoRuIdUvfVPBv8ArHdgcmNsPrdTyIU2xwFIxsj0z++anFlBNXna1/WS844GtbhADRswgWFuACr7tGTUbi6kb1sLjd1MTYtJ3wk7P2VZAijjtLmVBxBzB5ruSBrqUwIyIUPT6007jhc/qX72SgxnyxWB8it5+kYgLmSMDiXtA+69aima8We1rwdzgD91pDVulv3eD/pM/ouybM7HEfY/pMBOMMCtabWmK+GAOqn7MMQJb5v9n81ij0PJI9s1WQ5zTeOFp/Vx+J/E/wAVMxwtaLNAaOAAH2X2nNpawUhFPXn/AMXPgOeaymvpyUZWauwyODyzA8bJGEsf9W7eRuvExVUPsvbVNHuvsyTyeOyeRA5qZWCFwLU/J3mHquzZ25twPoqxV6apJrR1kLonHYJ4yBfwkGQPjcLZ/wCEIT7MtQGnYBUPIt4bTbzU1PTNe3C9rXtItZwBFuCr0mrU8V20dSYY3e48dZg+GTcjkjorQwijHlnocQhJIHDFzQ71yK8NStGtbJPLE1zIHHq2Nc4uJLCQ55vszytzVsWnofRbaeFsTSXBt+0dpJNyT5krdQVsm8aUuGSLs0fhxhqLCyiECnK4VrH3yp+PL6iizrJ3yp+PL6isL0ePdGiwMm+dV0Lor7pJ8w70Rq5qmdFfdJPmHeiNXNYe8uKfr2C2N3cOzRERFXo5EREkkRESSRERJJEREkkRESSRERJJYSyyiSSIiJJIiInCYrhesnfKn48vqKLGsffKn48vqKL0ePdGiwMm+dV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1438" y="-876300"/>
            <a:ext cx="2143125" cy="183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396" name="AutoShape 12" descr="data:image/jpeg;base64,/9j/4AAQSkZJRgABAQAAAQABAAD/2wCEAAkGBhQSEBMUEhQUEhQUEhQVFhQWFBQXGBkYFBsVFBcVFRcXGyYgHxkjHxUUIC8hJycpLCwsGB4xNTAqNSYrMCkBCQoKDgwOGQ8PGjUlHyQpNS0yKzUyLzQyKiwtNSovMCwxLS8sKTUwNS8wMCw0MDUsNCwvLyw0KiwsLCwsLCwsLP/AABEIAJoAtAMBIgACEQEDEQH/xAAbAAEAAgMBAQAAAAAAAAAAAAAABQYBBAcDAv/EAEQQAAEDAgIGBwYCBwYHAAAAAAEAAgMEERIhBQYxQVFxBxMiNGGBsjJCc3SRsVKhFCNygpLB0RUkM0NTYhaDk6Lh4vD/xAAbAQABBQEBAAAAAAAAAAAAAAAEAAEDBQYCB//EADARAAEDAQUGBQQDAQAAAAAAAAEAAgMRBAUhMXESMjRBUcETImGBoRSRsdFCUvDh/9oADAMBAAIRAxEAPwCA6K+6SfMO9EauapnRX3ST5h3ojVzWEvLin69gtpd/Ds07oiIq9HoiIkkiIidMiwsqPrtPQQ/4srGHgXC/0Ga7ZE95o0VXD5GMFXGi30VZf0iUgya57zwbG7+YX0Nfqf3mzMHF0TrfkifoLR/QqD62D+wVkWVCUmuNJJ7MzATsDuyfzUyx4Iu0hw4ggjyIUD4JI99pCmZNG/dcCvpERRKREREydEREkkREThclcL1k75U/Hl9RRNZO+VPx5fUVhejx7o0WCk3zquhdFfdJPmHeiNXNUzor7pJ8w70Rq5rD3lxT9ewWwu/h2ad0REVej0RETpkUdpvTsVKzFKeOFo9px4NH89yzpzTDKaF0j89zW73OOxo/+3FRer+r7i81VX26h4BDSMohua0cc/JHQQMDfFl3en9ihJpXF3hx59ei0RR11cLyO/QoTsY3OQg7nHL+XJSejNR6WHZGHuy7UnaOW/h9Ap5E77fIRss8o6D/AGKZljYDtO8x6lfMULW+y0N5AD7L7vzREEXkmpKKDAMgtep0dHJlJGx99t2gqFl1OY1xdSSPpXnaGG8bjuxMOX0ViWFNHapY8j7Zj7KJ9njfmFXmaflp3BlcwNaTZtRHfATweD7J+/krA19xlmCLgjYV8ywtc0tcA4EWIIuCDusq0b6Oe3NzqN7rZ59Q47P3D+SJDWWkeQUf05HToVAXPgPmNW9eYVpRYCyq4iiOBqiIiZOiwsrCcLkrhesffKn48vqKJrH3yp+PL6ii9Hj3RosDJvnVdC6K+6SfMO9EauapnRX3ST5h3ojVzWHvLin69gtjd/Ds07oiIq9HrCygXlVT4GOf+Bpd/CLrtg2jQLhxoKlV2Ngq9IOcc4qMYW8DM/MnxLcI5EKzqu6lw9XRNkfm6TFO93HFmT9APopXQ1U6WnjkeAHPbiIGwXzAVhbQScN1nlQdlIABObsVuLKIqxHoiIkkiIiSSLxq6ZsjHMeLtcC0jwP816lQ9VUmKtiHuVLHtIzyfFZwI5tJB428ETAwuPlOIFfsoJnBo82WS8tVahwbJTyG8lM8MJ/ExwvG7zAI8LKeUG2zNJZf51Nc/wDLd/7KbupbZQvDx/IA+/P5UdmqG7J5GiyiIgUWiwsrCcLkrhesffKn48vqKJrH3yp+PL6ii9Hj3RosDJvnVdC6K+6SfMO9EauapnRX3ST5h3ojVzWHvLin69gtjd/Ds07oiIq9HrCj9YYy6knA2mJ/2Uivl7AQQcwQQeRyKlhdsPDuhUUrdppHoofRQx6OYG+9TZfwlbegZw+lgcNhhYfysovVB5jEtI89qndYE+9E/NrvuPDJZ1BmLtHwk7sY8mucArO0xkMk6bQI96oCCSrmddkj7UViRF8OlA2kDmQPuqgNJyVkSAvuyICiRFE4KIsEqNl1mpWmzqiEEbsYP2upGRPfuiqjfKxm8aKSJULpIY66lYP8tssx+gjaPO7vopGi0nFMCYpGSW24HA2vsuNyjNFXfX1jzsYIYWnyL3epqKgYYy9zhSg/OHdDzOD9kN5n8YrFXnpOC26mmJ/iap0KBpHdZpKY7RDBGzk6QlxH0ap9Na8AxvRo+cU9mx23dT+MEREQKMRYWVhOFyVwvWPvlT8eX1FE1j75U/Hl9RRejx7o0WBk3zquhdFfdJPmHeiNXNUzor7pJ8w70Rq5rD3lxT9ewWxu/h2ad0REVej0REunTKpa744MFXFtY10Ug4skyaT+y77+CmdWdH9RSQsO0MBPN3aP3WvrNEJTTwH2ZZwXjiyIYyPM4B5qbCs5pybNGw+p9hl3QEcQ+oe8enzn2XP9fdbpGSmnhd1eEdtwycSbEAHcLFc/llLnFziXE7SSSTzJV06S9CubOJwCWPaA4gHJzcs+Y2clSQFqrvbGIGmMcvlZq3OeZnB/VXPo603KKgQEl0Tw7sm5w4Re44DdbYuoKhdGmr5Y11TILF4wxg7cPvO88gOSvLJmkkAgkbQCCRzAWbvYtfaD4YyGOqv7sDmwjbOeS550o6ReHxxAkMLC4gEgEk2ztttZUBdX6QtWnVEbZIwTJED2R7zTmbf7hb81yt0RGRyPC35K/ut7H2dobyzVHeTHtnJdzyVg1AqSyviA9/E08rF33aF0Chn6mr0gZDZuGKYZ7sLmu/NoVS6M9CufUGcg4YxZpIyL3XGXGwv9VYdc6C81M4uLIpXinmtvBIeweZDhdBWt0clpMR5tofY1Rlka9ln8To7/AIpLVGncIDLILSVDzM4cMVsLc9wACnVhotutbK3BZWank8V5ctBCzYYGoiIoFMiwsonC5K4VrH3yp+PL6iiax98qfjy+oovR490aLAyb51XQuivuknzDvRGrmqZ0V90k+Yd6I1c1h7y4p+vYLY3fw7NO6Iii9OaXdCGNiiM0sjiGMDg32RdxLjsAy+qEiidK4Mbmi5JBG3aKk0UBQa4xOOCf+6y7CyW4+jiACp+66ls8kR84XMczJN0qva0vMUtLU54IZHtktnZkoaMXIFoVgbICAQQ4EXBGYI434L4nga9rmOF2uaQQd4OSoUDa2hqG00T2SxyAmES3IIbmWAi1nW3Xsj4YhaogwGjm/Iz+EHLIbNJtEVa74OXyr9PTte0te0OaRYgi4KrQ6OaTrMdpLf6ePsfbF/3KS0PrAJnOjewwzsHaidw/Ew+83xUuoBJaLISwGim2IbSA4iqruuunP0Wl7BDZH9iPwttcB4D7hcr0XpR8EzZWE4mm5/3DeHcQVaOlJzjUxg3DBF2T4k9r7BU10ZFrgi4uLg7OI8Fqbtga2ziv8s1m7wmcZzT+OS75DKHta4bHAEciLhROktT6WeTrJI7uO2znNDv2gDtTU2UuoYL7Qy3kLgKaKyj3vs8rhGaY0Wla1s8bS8VwqvKCnaxrWsAa1uQaMgFWOkmrY2iLCRje9uAb+yQ5xA4W3+I4qQ05p50bxDTt62oeLgH2WD8ch3D+irWrOgpKuf8ASqp/WMY89XweWnIgbmbLcfufZIDGfqZjQDH1KDtUwePp4hicPQK+w3wtxe1hbfnbNei85Zg0EucGgZkuIAHiSVDTa2MccNMx9U/hGOwP2pD2QP6qsbBJMatH6+6PdKyIUcVOoqp/aFdDhmqOp6syNa+JoN2NeQ0ODr5kEjLNWpKezmGhqCD0TxTiSooRTqsrCysKAKUrhesffKn48vqKJrH3yp+PL6ii9Gj3RosDJvnVdC6K+6SfMO9EauapnRX3ST5h3ojVzWHvLin69gtjd/Ds07oqpWaXa7STWukZDHSsdic9zW43TAdkFx3BrSrWouv1Zpp345Ymudx7QJtxsRfzXFjljjcTJzFMOVVLaY3vADOq1qmqoaz9W98Mp3DGL/unI35FeEWqb4R/dKmWMbo5LSR8gCBkpKfV2mfH1ZhjwcA0C3IjMFakerBi7vUTRDcwuEjMt1ni9vC6MZOwDZjeQOjhUIV0Lidp7QT1GBXh/a9ZD/j0wmaM+spzc28Y3G9/yUdrHrDBNTksk6ueFzZY2yNcx2JhvYB22+Yt/RTBqa6L2ooqlvGI9W/+FxsfIhaVfp6llaWVUToXEEDr4TkbWBDrHPzRELQXh+wDTm0/kKCRx2S3ap6O/a9dZQAyCsZkYSxxt70UlsbTxsLHy8VY8Yva+f52VZ0I7r9Ehpz/AFEkZ35suN3JVWgla4U7agvgebyuqg+xdHI12BpeN9wMj+HxT/R+O0sJ3CR7ckxtXgkOA3gD7810yopGSWxsa+2YxAGxXnVaMikAEkTHgbA5oNuWSquitIVsjYGiaJxmgMoL47luAgW7JFycQuSCval1grHiEvjgYKiQxtP6zEwgEnEwnO+F1s+aHNhnZg1+XqQpxa4Xipbn6K1xsDWgNAAGQA2BaFdrDBC4NkkDTlfIkDFsLiMgDbeqhVySOhqn1NQ4FlU2FzWuDWGMYMQDczfC5xsDfLfZR9X1QE0FO21G+anfLOb3Y1xw9jFmW3BN89hCIhutrjV7q6e3Moea8S0UY2n+PJS0dbhoKysv26h72tPBmIxsb/55LaodMzyRsioacsYxoaJp+yzLYWt3k+fiFqSNbHoiEZvb18duybvb1pdcNO8gXt4qYx1tScgKKLdezpnDkOy0eG1ESbNCSBvHM4ClAMOaiZtFwAJrsjL1rz5LQr9FwR2fpGpM79rYybNuPwxtzK9oNeYGdkU87IxscIrN52GdlL6M1YhhOIAySHbLIcbzu2nZ5KVtlbdwVdLa4XeVwLvgewCNjs0oxaQ35PuSq3W6cpKynkY2djCRcY3YHAt7TTZ22xA2KU1f0oainjlIwl4zHiMiR4ZX8181+rVPN/iQsJ4gYT9W2K36emaxoaxoY1uQaBYDkh5pYDFsMBzrjyU8Ucok2nkZL0REVeEYVwrWPvlT8eX1FFnWTvlT8eX1FF6PHujRYKTfOq6D0V90k+Yd6I1c1TOivuknzDvRGrmsPeXFP17BbC7+HZp3RERV6ORFrz10cZAfIxhOwOc1t+VytGv1lgiIbixvIJEcYL3W8Q3Z5ohlnkfg0FROlY3MqVK85oWuFngObvDgCPO6hBX1sx/Vwtpm/jnOJx5RsO3mV9SaAZhxVc75htON3VxAeLW2Fud0S2z7B8z6HoMT/vdDmfbHlbh1OAXjq9VRNqqqniLcDSyRrW2wjEML2ttla7WHLiVG6T1PkjbIyACWGR0bzG9xxt6pxdgj3EEOIsfBNJ6bgYYn0UfWGB3bMUZwdUQcbcQAHAjxCuFNUtkY17DiY4Ag880dLLLZ3CZowcMQeo6oSOOOYGJ2Y6dCuYyPgY+V0ZlpZv0qNse1pbE+2K7TkGjtEbLXasTSMDatn6W8tppGvpgHNu6R2O5Fhd1ibEjLO+9dPqKNkgIexrwdoc0G/O612aFgBaRDECz2TgblyyyUwvaOmLTX2/Kiddr6+VwoudVtBSmafCHy9ZADC67nh07vasWbTc+RurRQarPke01NmsZFEwRMfdrurOL9Zduy9sueas7IwLWAFtgsMuS8dJaRZBE6SQ2a36k7gBxKHkvKSWjIhicM8fZTMsDIqvkOAxUZpNokq6aEWAixVDxwwjDGPqXHyCnAqlq9TtqcVQJ3MqXnMMcLxt92JzHCxAtttnmpZ1TVRe2wVDfxRWY8c2ONj+6fJQ2iEktjDsWjI4Y91NBLgXkYH8KYssLQo9OwynC19n/geCx/8LrE+V1vhVz4XsNHBGtka4VBWUXyHA7DdfSiI6qTNERYSCYrhesffKn48vqKJrH3yp+PL6ii9Hj3RosDJvnVdC6K+6SfMO9EauapnRX3ST5h3ojVzWHvLin69gtjd/Ds07osFZRABHKo12jo26TBnYyVlVGWsxgOwujALgARllb6qYkkpqJuQZEHHJrG9px8GtzJXrpnQwnDDidG+N2JkjbXabW35EFa+iNXBE4ySPM87tsrxs8GDcFbutEckbS9xwFNkc1WiF7HkNaMTWvRa76ytnNoYm0sf+pNZzyOLYwcv3l9xaoRuIdUvfVPBv8ArHdgcmNsPrdTyIU2xwFIxsj0z++anFlBNXna1/WS844GtbhADRswgWFuACr7tGTUbi6kb1sLjd1MTYtJ3wk7P2VZAijjtLmVBxBzB5ruSBrqUwIyIUPT6007jhc/qX72SgxnyxWB8it5+kYgLmSMDiXtA+69aima8We1rwdzgD91pDVulv3eD/pM/ouybM7HEfY/pMBOMMCtabWmK+GAOqn7MMQJb5v9n81ij0PJI9s1WQ5zTeOFp/Vx+J/E/wAVMxwtaLNAaOAAH2X2nNpawUhFPXn/AMXPgOeaymvpyUZWauwyODyzA8bJGEsf9W7eRuvExVUPsvbVNHuvsyTyeOyeRA5qZWCFwLU/J3mHquzZ25twPoqxV6apJrR1kLonHYJ4yBfwkGQPjcLZ/wCEIT7MtQGnYBUPIt4bTbzU1PTNe3C9rXtItZwBFuCr0mrU8V20dSYY3e48dZg+GTcjkjorQwijHlnocQhJIHDFzQ71yK8NStGtbJPLE1zIHHq2Nc4uJLCQ55vszytzVsWnofRbaeFsTSXBt+0dpJNyT5krdQVsm8aUuGSLs0fhxhqLCyiECnK4VrH3yp+PL6iizrJ3yp+PL6isL0ePdGiwMm+dV0Lor7pJ8w70Rq5qmdFfdJPmHeiNXNYe8uKfr2C2N3cOzRERFXo5EREkkRESSRERJJEREkkRESSRERJJYSyyiSSIiJJIiInCYrhesnfKn48vqKLGsffKn48vqKL0ePdGiwMm+dV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1438" y="-876300"/>
            <a:ext cx="2143125" cy="183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6398" name="Picture 14" descr="https://encrypted-tbn0.gstatic.com/images?q=tbn:ANd9GcSJsbmFqzYorLDEmgRolV5Y-Pq5ugMaXjmADCUDQxVX-j4q41CXu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725144"/>
            <a:ext cx="2552700" cy="1790701"/>
          </a:xfrm>
          <a:prstGeom prst="rect">
            <a:avLst/>
          </a:prstGeom>
          <a:noFill/>
        </p:spPr>
      </p:pic>
      <p:sp>
        <p:nvSpPr>
          <p:cNvPr id="11" name="Tekstvak 10"/>
          <p:cNvSpPr txBox="1"/>
          <p:nvPr/>
        </p:nvSpPr>
        <p:spPr>
          <a:xfrm>
            <a:off x="5436096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1. Veiligheid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Invloed van Europa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2348880"/>
            <a:ext cx="8229600" cy="1972816"/>
          </a:xfrm>
        </p:spPr>
        <p:txBody>
          <a:bodyPr/>
          <a:lstStyle/>
          <a:p>
            <a:pPr algn="ctr">
              <a:buNone/>
            </a:pPr>
            <a:r>
              <a:rPr lang="nl-NL" dirty="0" smtClean="0"/>
              <a:t>CE markering</a:t>
            </a:r>
          </a:p>
          <a:p>
            <a:r>
              <a:rPr lang="nl-NL" dirty="0" smtClean="0"/>
              <a:t>Voldoet aan de Europese eisen op het gebied van veiligheideisen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436096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</a:t>
            </a:r>
            <a:r>
              <a:rPr lang="nl-NL" dirty="0" smtClean="0"/>
              <a:t>. Wetten en regels</a:t>
            </a:r>
            <a:endParaRPr lang="nl-NL" dirty="0"/>
          </a:p>
        </p:txBody>
      </p:sp>
      <p:pic>
        <p:nvPicPr>
          <p:cNvPr id="27650" name="Picture 2" descr="File:CE Logo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268760"/>
            <a:ext cx="2505075" cy="1781176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3995936" y="3789040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CE markering is bijvoorbeeld te vinden op elektrische apparaten, machines, gastoestellen, speelgoed, liften, meetinstrumenten (</a:t>
            </a:r>
            <a:r>
              <a:rPr lang="nl-NL" dirty="0" err="1" smtClean="0"/>
              <a:t>water-</a:t>
            </a:r>
            <a:r>
              <a:rPr lang="nl-NL" dirty="0" smtClean="0"/>
              <a:t>, gas- en elektriciteitsmeters, weegschalen enz.) en persoonlijke beschermingsmiddelen (veiligheidshelmen, signalisatiekleding en dergelijke).</a:t>
            </a:r>
            <a:r>
              <a:rPr lang="nl-NL" baseline="30000" dirty="0" smtClean="0">
                <a:hlinkClick r:id="" action="ppaction://hlinkfile"/>
              </a:rPr>
              <a:t>[</a:t>
            </a:r>
            <a:endParaRPr lang="nl-NL" dirty="0"/>
          </a:p>
        </p:txBody>
      </p:sp>
      <p:pic>
        <p:nvPicPr>
          <p:cNvPr id="27652" name="Picture 4" descr="http://ec.europa.eu/consumers/images/rapex/2008-w43/2008-w43_5-1f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221088"/>
            <a:ext cx="3096344" cy="2342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ARBO wet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ARBO arbeidsomstandigheden wet voor gezondheid en veiligheid van werknemers</a:t>
            </a:r>
          </a:p>
          <a:p>
            <a:r>
              <a:rPr lang="nl-NL" dirty="0" smtClean="0"/>
              <a:t>Werkgever: degene waarbij je in dienst bent maar ook degene die jou aanwijzingen geeft en middelen verstrekt</a:t>
            </a:r>
          </a:p>
          <a:p>
            <a:r>
              <a:rPr lang="nl-NL" dirty="0" smtClean="0"/>
              <a:t>Werknemer: vaste dienst, uitzendkracht, stagiair, vrijwilliger ( gezagsverhouding)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509120"/>
            <a:ext cx="7920880" cy="213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Plichten van de werkgever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Veiligheid en gezondheid werknemer</a:t>
            </a:r>
          </a:p>
          <a:p>
            <a:r>
              <a:rPr lang="nl-NL" dirty="0" smtClean="0"/>
              <a:t>RI&amp;E risico inventarisatie en evaluatie</a:t>
            </a:r>
          </a:p>
          <a:p>
            <a:r>
              <a:rPr lang="nl-NL" dirty="0" smtClean="0"/>
              <a:t>Bronaanpak</a:t>
            </a:r>
          </a:p>
          <a:p>
            <a:r>
              <a:rPr lang="nl-NL" dirty="0" smtClean="0"/>
              <a:t>Voorlichting en toezicht</a:t>
            </a:r>
          </a:p>
          <a:p>
            <a:r>
              <a:rPr lang="nl-NL" dirty="0" err="1" smtClean="0"/>
              <a:t>PBM’s</a:t>
            </a:r>
            <a:r>
              <a:rPr lang="nl-NL" dirty="0" smtClean="0"/>
              <a:t>  beschikbaar stellen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436096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</a:t>
            </a:r>
            <a:r>
              <a:rPr lang="nl-NL" dirty="0" smtClean="0"/>
              <a:t>. Wetten en regels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Plichten van de werknemer/</a:t>
            </a:r>
            <a:r>
              <a:rPr lang="nl-NL" dirty="0" err="1" smtClean="0"/>
              <a:t>vrijwiliger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Zorg voor eigen veiligheid en van anderen              ( collega's en omstanders)</a:t>
            </a:r>
          </a:p>
          <a:p>
            <a:r>
              <a:rPr lang="nl-NL" dirty="0" smtClean="0"/>
              <a:t>Samenwerken met werkgever aan preventiebeleid</a:t>
            </a:r>
          </a:p>
          <a:p>
            <a:r>
              <a:rPr lang="nl-NL" dirty="0" smtClean="0"/>
              <a:t>Geen geweld, niet pesten, geen ongewenst seksueel gedrag</a:t>
            </a:r>
          </a:p>
          <a:p>
            <a:r>
              <a:rPr lang="nl-NL" dirty="0" smtClean="0"/>
              <a:t>Melden van : gevaar, (bijna)ongevallen melden, pesten, ongewenst gedrag</a:t>
            </a:r>
          </a:p>
          <a:p>
            <a:r>
              <a:rPr lang="nl-NL" dirty="0" err="1" smtClean="0"/>
              <a:t>PBM’s</a:t>
            </a:r>
            <a:r>
              <a:rPr lang="nl-NL" dirty="0"/>
              <a:t> </a:t>
            </a:r>
            <a:r>
              <a:rPr lang="nl-NL" dirty="0" smtClean="0"/>
              <a:t>goed gebruiken en bewaren</a:t>
            </a:r>
          </a:p>
          <a:p>
            <a:r>
              <a:rPr lang="nl-NL" dirty="0" smtClean="0"/>
              <a:t>Cursus volgen, gebruiksaanwijzingen lezen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436096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</a:t>
            </a:r>
            <a:r>
              <a:rPr lang="nl-NL" dirty="0" smtClean="0"/>
              <a:t>. Wetten en regels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488831" cy="619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5151"/>
            <a:ext cx="7560840" cy="646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515</Words>
  <Application>Microsoft Office PowerPoint</Application>
  <PresentationFormat>Diavoorstelling (4:3)</PresentationFormat>
  <Paragraphs>102</Paragraphs>
  <Slides>25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Office-thema</vt:lpstr>
      <vt:lpstr>Machines en veiligheid 1</vt:lpstr>
      <vt:lpstr>Dia 2</vt:lpstr>
      <vt:lpstr>Gevarenbronnen</vt:lpstr>
      <vt:lpstr>Invloed van Europa</vt:lpstr>
      <vt:lpstr>ARBO wet</vt:lpstr>
      <vt:lpstr>Plichten van de werkgever</vt:lpstr>
      <vt:lpstr>Plichten van de werknemer/vrijwiliger</vt:lpstr>
      <vt:lpstr>Dia 8</vt:lpstr>
      <vt:lpstr>Dia 9</vt:lpstr>
      <vt:lpstr>Dia 10</vt:lpstr>
      <vt:lpstr>Veiligheidssignalering</vt:lpstr>
      <vt:lpstr>Dia 12</vt:lpstr>
      <vt:lpstr>Elektrische stokzaag</vt:lpstr>
      <vt:lpstr>Elektrische bosmaaier</vt:lpstr>
      <vt:lpstr>Markeringen</vt:lpstr>
      <vt:lpstr>Markeringen</vt:lpstr>
      <vt:lpstr>Dia 17</vt:lpstr>
      <vt:lpstr>Dia 18</vt:lpstr>
      <vt:lpstr>Niet chemisch of biologisch maar wel gevaarlijk</vt:lpstr>
      <vt:lpstr>Elektrisch gereedschap in het groen</vt:lpstr>
      <vt:lpstr>Elektrisch gereedschap in het groen</vt:lpstr>
      <vt:lpstr>Lawaai</vt:lpstr>
      <vt:lpstr>Dia 23</vt:lpstr>
      <vt:lpstr>Machines en gereedschappen</vt:lpstr>
      <vt:lpstr>Dia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Eigenaar</dc:creator>
  <cp:lastModifiedBy>Eigenaar</cp:lastModifiedBy>
  <cp:revision>133</cp:revision>
  <dcterms:created xsi:type="dcterms:W3CDTF">2014-03-04T08:23:54Z</dcterms:created>
  <dcterms:modified xsi:type="dcterms:W3CDTF">2015-01-15T16:24:36Z</dcterms:modified>
</cp:coreProperties>
</file>